
<file path=[Content_Types].xml><?xml version="1.0" encoding="utf-8"?>
<Types xmlns="http://schemas.openxmlformats.org/package/2006/content-types">
  <Override PartName="/_rels/.rels" ContentType="application/vnd.openxmlformats-package.relationships+xml"/>
  <Override PartName="/ppt/notesSlides/notesSlide10.xml" ContentType="application/vnd.openxmlformats-officedocument.presentationml.notesSlide+xml"/>
  <Override PartName="/ppt/notesSlides/_rels/notesSlide11.xml.rels" ContentType="application/vnd.openxmlformats-package.relationships+xml"/>
  <Override PartName="/ppt/notesSlides/_rels/notesSlide10.xml.rels" ContentType="application/vnd.openxmlformats-package.relationships+xml"/>
  <Override PartName="/ppt/notesSlides/notesSlide11.xml" ContentType="application/vnd.openxmlformats-officedocument.presentationml.notesSlide+xml"/>
  <Override PartName="/ppt/_rels/presentation.xml.rels" ContentType="application/vnd.openxmlformats-package.relationships+xml"/>
  <Override PartName="/ppt/media/image6.png" ContentType="image/png"/>
  <Override PartName="/ppt/media/image2.jpeg" ContentType="image/jpeg"/>
  <Override PartName="/ppt/media/image3.jpeg" ContentType="image/jpeg"/>
  <Override PartName="/ppt/media/image4.jpeg" ContentType="image/jpeg"/>
  <Override PartName="/ppt/media/image5.jpeg" ContentType="image/jpeg"/>
  <Override PartName="/ppt/media/image7.jpeg" ContentType="image/jpeg"/>
  <Override PartName="/ppt/media/image1.png" ContentType="image/png"/>
  <Override PartName="/ppt/slideLayouts/slideLayout14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_rels/slideLayout16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24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22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20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12.xml.rels" ContentType="application/vnd.openxmlformats-package.relationships+xml"/>
  <Override PartName="/ppt/slideLayouts/slideLayout2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18.xml" ContentType="application/vnd.openxmlformats-officedocument.presentationml.slideLayout+xml"/>
  <Override PartName="/ppt/notesMasters/_rels/notesMaster1.xml.rels" ContentType="application/vnd.openxmlformats-package.relationships+xml"/>
  <Override PartName="/ppt/notesMasters/notesMaster1.xml" ContentType="application/vnd.openxmlformats-officedocument.presentationml.notesMaster+xml"/>
  <Override PartName="/ppt/presentation.xml" ContentType="application/vnd.openxmlformats-officedocument.presentationml.presentation.main+xml"/>
  <Override PartName="/ppt/slides/slide2.xml" ContentType="application/vnd.openxmlformats-officedocument.presentationml.slide+xml"/>
  <Override PartName="/ppt/slides/slide18.xml" ContentType="application/vnd.openxmlformats-officedocument.presentationml.slide+xml"/>
  <Override PartName="/ppt/slides/slide14.xml" ContentType="application/vnd.openxmlformats-officedocument.presentationml.slide+xml"/>
  <Override PartName="/ppt/slides/slide7.xml" ContentType="application/vnd.openxmlformats-officedocument.presentationml.slide+xml"/>
  <Override PartName="/ppt/slides/slide10.xml" ContentType="application/vnd.openxmlformats-officedocument.presentationml.slide+xml"/>
  <Override PartName="/ppt/slides/slide3.xml" ContentType="application/vnd.openxmlformats-officedocument.presentationml.slide+xml"/>
  <Override PartName="/ppt/slides/slide15.xml" ContentType="application/vnd.openxmlformats-officedocument.presentationml.slide+xml"/>
  <Override PartName="/ppt/slides/slide8.xml" ContentType="application/vnd.openxmlformats-officedocument.presentationml.slide+xml"/>
  <Override PartName="/ppt/slides/slide11.xml" ContentType="application/vnd.openxmlformats-officedocument.presentationml.slide+xml"/>
  <Override PartName="/ppt/slides/slide4.xml" ContentType="application/vnd.openxmlformats-officedocument.presentationml.slide+xml"/>
  <Override PartName="/ppt/slides/slide16.xml" ContentType="application/vnd.openxmlformats-officedocument.presentationml.slide+xml"/>
  <Override PartName="/ppt/slides/slide9.xml" ContentType="application/vnd.openxmlformats-officedocument.presentationml.slide+xml"/>
  <Override PartName="/ppt/slides/slide12.xml" ContentType="application/vnd.openxmlformats-officedocument.presentationml.slide+xml"/>
  <Override PartName="/ppt/slides/slide5.xml" ContentType="application/vnd.openxmlformats-officedocument.presentationml.slide+xml"/>
  <Override PartName="/ppt/slides/slide1.xml" ContentType="application/vnd.openxmlformats-officedocument.presentationml.slide+xml"/>
  <Override PartName="/ppt/slides/slide17.xml" ContentType="application/vnd.openxmlformats-officedocument.presentationml.slide+xml"/>
  <Override PartName="/ppt/slides/_rels/slide5.xml.rels" ContentType="application/vnd.openxmlformats-package.relationships+xml"/>
  <Override PartName="/ppt/slides/_rels/slide13.xml.rels" ContentType="application/vnd.openxmlformats-package.relationships+xml"/>
  <Override PartName="/ppt/slides/_rels/slide17.xml.rels" ContentType="application/vnd.openxmlformats-package.relationships+xml"/>
  <Override PartName="/ppt/slides/_rels/slide4.xml.rels" ContentType="application/vnd.openxmlformats-package.relationships+xml"/>
  <Override PartName="/ppt/slides/_rels/slide12.xml.rels" ContentType="application/vnd.openxmlformats-package.relationships+xml"/>
  <Override PartName="/ppt/slides/_rels/slide16.xml.rels" ContentType="application/vnd.openxmlformats-package.relationships+xml"/>
  <Override PartName="/ppt/slides/_rels/slide11.xml.rels" ContentType="application/vnd.openxmlformats-package.relationships+xml"/>
  <Override PartName="/ppt/slides/_rels/slide15.xml.rels" ContentType="application/vnd.openxmlformats-package.relationships+xml"/>
  <Override PartName="/ppt/slides/_rels/slide10.xml.rels" ContentType="application/vnd.openxmlformats-package.relationships+xml"/>
  <Override PartName="/ppt/slides/_rels/slide14.xml.rels" ContentType="application/vnd.openxmlformats-package.relationships+xml"/>
  <Override PartName="/ppt/slides/_rels/slide9.xml.rels" ContentType="application/vnd.openxmlformats-package.relationships+xml"/>
  <Override PartName="/ppt/slides/_rels/slide8.xml.rels" ContentType="application/vnd.openxmlformats-package.relationships+xml"/>
  <Override PartName="/ppt/slides/_rels/slide3.xml.rels" ContentType="application/vnd.openxmlformats-package.relationships+xml"/>
  <Override PartName="/ppt/slides/_rels/slide7.xml.rels" ContentType="application/vnd.openxmlformats-package.relationships+xml"/>
  <Override PartName="/ppt/slides/_rels/slide2.xml.rels" ContentType="application/vnd.openxmlformats-package.relationships+xml"/>
  <Override PartName="/ppt/slides/_rels/slide6.xml.rels" ContentType="application/vnd.openxmlformats-package.relationships+xml"/>
  <Override PartName="/ppt/slides/_rels/slide18.xml.rels" ContentType="application/vnd.openxmlformats-package.relationships+xml"/>
  <Override PartName="/ppt/slides/_rels/slide1.xml.rels" ContentType="application/vnd.openxmlformats-package.relationships+xml"/>
  <Override PartName="/ppt/slides/slide13.xml" ContentType="application/vnd.openxmlformats-officedocument.presentationml.slide+xml"/>
  <Override PartName="/ppt/slides/slide6.xml" ContentType="application/vnd.openxmlformats-officedocument.presentationml.slide+xml"/>
  <Override PartName="/ppt/slideMasters/slideMaster1.xml" ContentType="application/vnd.openxmlformats-officedocument.presentationml.slideMaster+xml"/>
  <Override PartName="/ppt/slideMasters/_rels/slideMaster2.xml.rels" ContentType="application/vnd.openxmlformats-package.relationships+xml"/>
  <Override PartName="/ppt/slideMasters/_rels/slideMaster1.xml.rels" ContentType="application/vnd.openxmlformats-package.relationships+xml"/>
  <Override PartName="/ppt/slideMasters/slideMaster2.xml" ContentType="application/vnd.openxmlformats-officedocument.presentationml.slideMaster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</Types>
</file>

<file path=_rels/.rels><?xml version="1.0" encoding="UTF-8"?>
<Relationships xmlns="http://schemas.openxmlformats.org/package/2006/relationships"><Relationship Id="rId1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>
  <p:sldMasterIdLst>
    <p:sldMasterId id="2147483648" r:id="rId2"/>
    <p:sldMasterId id="2147483661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  <p:sldId id="270" r:id="rId19"/>
    <p:sldId id="271" r:id="rId20"/>
    <p:sldId id="272" r:id="rId21"/>
    <p:sldId id="273" r:id="rId22"/>
  </p:sldIdLst>
  <p:sldSz cx="9144000" cy="6858000"/>
  <p:notesSz cx="6858000" cy="9144000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Relationship Id="rId9" Type="http://schemas.openxmlformats.org/officeDocument/2006/relationships/slide" Target="slides/slide5.xml"/><Relationship Id="rId10" Type="http://schemas.openxmlformats.org/officeDocument/2006/relationships/slide" Target="slides/slide6.xml"/><Relationship Id="rId11" Type="http://schemas.openxmlformats.org/officeDocument/2006/relationships/slide" Target="slides/slide7.xml"/><Relationship Id="rId12" Type="http://schemas.openxmlformats.org/officeDocument/2006/relationships/slide" Target="slides/slide8.xml"/><Relationship Id="rId13" Type="http://schemas.openxmlformats.org/officeDocument/2006/relationships/slide" Target="slides/slide9.xml"/><Relationship Id="rId14" Type="http://schemas.openxmlformats.org/officeDocument/2006/relationships/slide" Target="slides/slide10.xml"/><Relationship Id="rId15" Type="http://schemas.openxmlformats.org/officeDocument/2006/relationships/slide" Target="slides/slide11.xml"/><Relationship Id="rId16" Type="http://schemas.openxmlformats.org/officeDocument/2006/relationships/slide" Target="slides/slide12.xml"/><Relationship Id="rId17" Type="http://schemas.openxmlformats.org/officeDocument/2006/relationships/slide" Target="slides/slide13.xml"/><Relationship Id="rId18" Type="http://schemas.openxmlformats.org/officeDocument/2006/relationships/slide" Target="slides/slide14.xml"/><Relationship Id="rId19" Type="http://schemas.openxmlformats.org/officeDocument/2006/relationships/slide" Target="slides/slide15.xml"/><Relationship Id="rId20" Type="http://schemas.openxmlformats.org/officeDocument/2006/relationships/slide" Target="slides/slide16.xml"/><Relationship Id="rId21" Type="http://schemas.openxmlformats.org/officeDocument/2006/relationships/slide" Target="slides/slide17.xml"/><Relationship Id="rId22" Type="http://schemas.openxmlformats.org/officeDocument/2006/relationships/slide" Target="slides/slide18.xml"/>
</Relationships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3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PlaceHolder 1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</p:spPr>
        <p:txBody>
          <a:bodyPr bIns="0" lIns="0" rIns="0" tIns="0" wrap="none"/>
          <a:p>
            <a:r>
              <a:rPr lang="pt-BR"/>
              <a:t>Clique para editar o formato de notas</a:t>
            </a:r>
            <a:endParaRPr/>
          </a:p>
        </p:txBody>
      </p:sp>
      <p:sp>
        <p:nvSpPr>
          <p:cNvPr id="80" name="PlaceHolder 2"/>
          <p:cNvSpPr>
            <a:spLocks noGrp="1"/>
          </p:cNvSpPr>
          <p:nvPr>
            <p:ph type="hdr"/>
          </p:nvPr>
        </p:nvSpPr>
        <p:spPr>
          <a:xfrm>
            <a:off x="0" y="0"/>
            <a:ext cx="3280320" cy="534240"/>
          </a:xfrm>
          <a:prstGeom prst="rect">
            <a:avLst/>
          </a:prstGeom>
        </p:spPr>
        <p:txBody>
          <a:bodyPr bIns="0" lIns="0" rIns="0" tIns="0" wrap="none"/>
          <a:p>
            <a:r>
              <a:rPr lang="pt-BR"/>
              <a:t>&lt;cabeçalho&gt;</a:t>
            </a:r>
            <a:endParaRPr/>
          </a:p>
        </p:txBody>
      </p:sp>
      <p:sp>
        <p:nvSpPr>
          <p:cNvPr id="81" name="PlaceHolder 3"/>
          <p:cNvSpPr>
            <a:spLocks noGrp="1"/>
          </p:cNvSpPr>
          <p:nvPr>
            <p:ph type="dt"/>
          </p:nvPr>
        </p:nvSpPr>
        <p:spPr>
          <a:xfrm>
            <a:off x="4279320" y="0"/>
            <a:ext cx="3280320" cy="534240"/>
          </a:xfrm>
          <a:prstGeom prst="rect">
            <a:avLst/>
          </a:prstGeom>
        </p:spPr>
        <p:txBody>
          <a:bodyPr bIns="0" lIns="0" rIns="0" tIns="0" wrap="none"/>
          <a:p>
            <a:pPr algn="r"/>
            <a:r>
              <a:rPr lang="pt-BR"/>
              <a:t>&lt;data/hora&gt;</a:t>
            </a:r>
            <a:endParaRPr/>
          </a:p>
        </p:txBody>
      </p:sp>
      <p:sp>
        <p:nvSpPr>
          <p:cNvPr id="82" name="PlaceHolder 4"/>
          <p:cNvSpPr>
            <a:spLocks noGrp="1"/>
          </p:cNvSpPr>
          <p:nvPr>
            <p:ph type="ftr"/>
          </p:nvPr>
        </p:nvSpPr>
        <p:spPr>
          <a:xfrm>
            <a:off x="0" y="10157400"/>
            <a:ext cx="3280320" cy="534240"/>
          </a:xfrm>
          <a:prstGeom prst="rect">
            <a:avLst/>
          </a:prstGeom>
        </p:spPr>
        <p:txBody>
          <a:bodyPr anchor="b" bIns="0" lIns="0" rIns="0" tIns="0" wrap="none"/>
          <a:p>
            <a:r>
              <a:rPr lang="pt-BR"/>
              <a:t>&lt;rodapé&gt;</a:t>
            </a:r>
            <a:endParaRPr/>
          </a:p>
        </p:txBody>
      </p:sp>
      <p:sp>
        <p:nvSpPr>
          <p:cNvPr id="83" name="PlaceHolder 5"/>
          <p:cNvSpPr>
            <a:spLocks noGrp="1"/>
          </p:cNvSpPr>
          <p:nvPr>
            <p:ph type="sldNum"/>
          </p:nvPr>
        </p:nvSpPr>
        <p:spPr>
          <a:xfrm>
            <a:off x="4279320" y="10157400"/>
            <a:ext cx="3280320" cy="534240"/>
          </a:xfrm>
          <a:prstGeom prst="rect">
            <a:avLst/>
          </a:prstGeom>
        </p:spPr>
        <p:txBody>
          <a:bodyPr anchor="b" bIns="0" lIns="0" rIns="0" tIns="0" wrap="none"/>
          <a:p>
            <a:pPr algn="r"/>
            <a:fld id="{E1C161F1-3101-41E1-A1B1-C17141618121}" type="slidenum">
              <a:rPr lang="pt-BR"/>
              <a:t>&lt;número&gt;</a:t>
            </a:fld>
            <a:endParaRPr/>
          </a:p>
        </p:txBody>
      </p:sp>
    </p:spTree>
  </p:cSld>
  <p:clrMap accent1="accent1" accent2="accent2" accent3="accent3" accent4="accent4" accent5="accent5" accent6="accent6" bg1="lt1" bg2="lt2" folHlink="folHlink" hlink="hlink" tx1="dk1" tx2="dk2"/>
</p:notesMaster>
</file>

<file path=ppt/notesSlides/_rels/notesSlide10.xml.rels><?xml version="1.0" encoding="UTF-8"?>
<Relationships xmlns="http://schemas.openxmlformats.org/package/2006/relationships"><Relationship Id="rId1" Type="http://schemas.openxmlformats.org/officeDocument/2006/relationships/slide" Target="../slides/slide10.xml"/><Relationship Id="rId2" Type="http://schemas.openxmlformats.org/officeDocument/2006/relationships/notesMaster" Target="../notesMasters/notesMaster1.xml"/>
</Relationships>
</file>

<file path=ppt/notesSlides/_rels/notesSlide11.xml.rels><?xml version="1.0" encoding="UTF-8"?>
<Relationships xmlns="http://schemas.openxmlformats.org/package/2006/relationships"><Relationship Id="rId1" Type="http://schemas.openxmlformats.org/officeDocument/2006/relationships/slide" Target="../slides/slide11.xml"/><Relationship Id="rId2" Type="http://schemas.openxmlformats.org/officeDocument/2006/relationships/notesMaster" Target="../notesMasters/notesMaster1.xml"/>
</Relationships>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PlaceHolder 1"/>
          <p:cNvSpPr>
            <a:spLocks noGrp="1"/>
          </p:cNvSpPr>
          <p:nvPr>
            <p:ph type="body"/>
          </p:nvPr>
        </p:nvSpPr>
        <p:spPr>
          <a:xfrm>
            <a:off x="0" y="0"/>
            <a:ext cx="-11796840" cy="-11796840"/>
          </a:xfrm>
          <a:prstGeom prst="rect">
            <a:avLst/>
          </a:prstGeom>
        </p:spPr>
        <p:txBody>
          <a:bodyPr bIns="45000" lIns="90000" rIns="90000" tIns="45000"/>
          <a:p>
            <a:endParaRPr/>
          </a:p>
        </p:txBody>
      </p:sp>
      <p:sp>
        <p:nvSpPr>
          <p:cNvPr id="129" name="TextShape 2"/>
          <p:cNvSpPr txBox="1"/>
          <p:nvPr/>
        </p:nvSpPr>
        <p:spPr>
          <a:xfrm>
            <a:off x="0" y="0"/>
            <a:ext cx="-11796840" cy="-11796840"/>
          </a:xfrm>
          <a:prstGeom prst="rect">
            <a:avLst/>
          </a:prstGeom>
        </p:spPr>
        <p:txBody>
          <a:bodyPr bIns="45000" lIns="90000" rIns="90000" tIns="45000"/>
          <a:p>
            <a:pPr>
              <a:lnSpc>
                <a:spcPct val="100000"/>
              </a:lnSpc>
            </a:pPr>
            <a:fld id="{4151A131-C1C1-41B1-8141-E151D13171D1}" type="slidenum">
              <a:rPr lang="pt-BR">
                <a:solidFill>
                  <a:srgbClr val="000000"/>
                </a:solidFill>
                <a:latin typeface="+mn-lt"/>
                <a:ea typeface="+mn-ea"/>
              </a:rPr>
              <a:t>&lt;número&gt;</a:t>
            </a:fld>
            <a:endParaRPr/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PlaceHolder 1"/>
          <p:cNvSpPr>
            <a:spLocks noGrp="1"/>
          </p:cNvSpPr>
          <p:nvPr>
            <p:ph type="body"/>
          </p:nvPr>
        </p:nvSpPr>
        <p:spPr>
          <a:xfrm>
            <a:off x="0" y="0"/>
            <a:ext cx="-11796840" cy="-11796840"/>
          </a:xfrm>
          <a:prstGeom prst="rect">
            <a:avLst/>
          </a:prstGeom>
        </p:spPr>
        <p:txBody>
          <a:bodyPr bIns="45000" lIns="90000" rIns="90000" tIns="45000"/>
          <a:p>
            <a:endParaRPr/>
          </a:p>
        </p:txBody>
      </p:sp>
      <p:sp>
        <p:nvSpPr>
          <p:cNvPr id="131" name="TextShape 2"/>
          <p:cNvSpPr txBox="1"/>
          <p:nvPr/>
        </p:nvSpPr>
        <p:spPr>
          <a:xfrm>
            <a:off x="0" y="0"/>
            <a:ext cx="-11796840" cy="-11796840"/>
          </a:xfrm>
          <a:prstGeom prst="rect">
            <a:avLst/>
          </a:prstGeom>
        </p:spPr>
        <p:txBody>
          <a:bodyPr bIns="45000" lIns="90000" rIns="90000" tIns="45000"/>
          <a:p>
            <a:pPr>
              <a:lnSpc>
                <a:spcPct val="100000"/>
              </a:lnSpc>
            </a:pPr>
            <a:fld id="{91412191-11D1-4111-91A1-711100008131}" type="slidenum">
              <a:rPr lang="pt-BR">
                <a:solidFill>
                  <a:srgbClr val="000000"/>
                </a:solidFill>
                <a:latin typeface="+mn-lt"/>
                <a:ea typeface="+mn-ea"/>
              </a:rPr>
              <a:t>&lt;número&gt;</a:t>
            </a:fld>
            <a:endParaRPr/>
          </a:p>
        </p:txBody>
      </p:sp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blank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objOverTx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457200" y="533520"/>
            <a:ext cx="8229240" cy="99072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23256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457200" y="4146840"/>
            <a:ext cx="8229240" cy="23256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fourObj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457200" y="533520"/>
            <a:ext cx="8229240" cy="99072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33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440" cy="23256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34" name="PlaceHolder 3"/>
          <p:cNvSpPr>
            <a:spLocks noGrp="1"/>
          </p:cNvSpPr>
          <p:nvPr>
            <p:ph type="body"/>
          </p:nvPr>
        </p:nvSpPr>
        <p:spPr>
          <a:xfrm>
            <a:off x="4673520" y="1600200"/>
            <a:ext cx="4015440" cy="23256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35" name="PlaceHolder 4"/>
          <p:cNvSpPr>
            <a:spLocks noGrp="1"/>
          </p:cNvSpPr>
          <p:nvPr>
            <p:ph type="body"/>
          </p:nvPr>
        </p:nvSpPr>
        <p:spPr>
          <a:xfrm>
            <a:off x="4673520" y="4146840"/>
            <a:ext cx="4015440" cy="23256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36" name="PlaceHolder 5"/>
          <p:cNvSpPr>
            <a:spLocks noGrp="1"/>
          </p:cNvSpPr>
          <p:nvPr>
            <p:ph type="body"/>
          </p:nvPr>
        </p:nvSpPr>
        <p:spPr>
          <a:xfrm>
            <a:off x="457200" y="4146840"/>
            <a:ext cx="4015440" cy="23256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blank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PlaceHolder 1"/>
          <p:cNvSpPr>
            <a:spLocks noGrp="1"/>
          </p:cNvSpPr>
          <p:nvPr>
            <p:ph type="title"/>
          </p:nvPr>
        </p:nvSpPr>
        <p:spPr>
          <a:xfrm>
            <a:off x="457200" y="533520"/>
            <a:ext cx="8229240" cy="99072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38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440" cy="23256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39" name="PlaceHolder 3"/>
          <p:cNvSpPr>
            <a:spLocks noGrp="1"/>
          </p:cNvSpPr>
          <p:nvPr>
            <p:ph type="body"/>
          </p:nvPr>
        </p:nvSpPr>
        <p:spPr>
          <a:xfrm>
            <a:off x="4673520" y="1600200"/>
            <a:ext cx="4015440" cy="23256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blank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x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PlaceHolder 1"/>
          <p:cNvSpPr>
            <a:spLocks noGrp="1"/>
          </p:cNvSpPr>
          <p:nvPr>
            <p:ph type="title"/>
          </p:nvPr>
        </p:nvSpPr>
        <p:spPr>
          <a:xfrm>
            <a:off x="457200" y="533520"/>
            <a:ext cx="8229240" cy="99072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48" name="PlaceHolder 2"/>
          <p:cNvSpPr>
            <a:spLocks noGrp="1"/>
          </p:cNvSpPr>
          <p:nvPr>
            <p:ph type="subTitle"/>
          </p:nvPr>
        </p:nvSpPr>
        <p:spPr>
          <a:xfrm>
            <a:off x="457200" y="1600200"/>
            <a:ext cx="8229240" cy="487692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obj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457200" y="533520"/>
            <a:ext cx="8229240" cy="99072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50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48765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woObj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PlaceHolder 1"/>
          <p:cNvSpPr>
            <a:spLocks noGrp="1"/>
          </p:cNvSpPr>
          <p:nvPr>
            <p:ph type="title"/>
          </p:nvPr>
        </p:nvSpPr>
        <p:spPr>
          <a:xfrm>
            <a:off x="457200" y="533520"/>
            <a:ext cx="8229240" cy="99072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52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440" cy="48765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53" name="PlaceHolder 3"/>
          <p:cNvSpPr>
            <a:spLocks noGrp="1"/>
          </p:cNvSpPr>
          <p:nvPr>
            <p:ph type="body"/>
          </p:nvPr>
        </p:nvSpPr>
        <p:spPr>
          <a:xfrm>
            <a:off x="4673520" y="1600200"/>
            <a:ext cx="4015440" cy="48765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title"/>
          </p:nvPr>
        </p:nvSpPr>
        <p:spPr>
          <a:xfrm>
            <a:off x="457200" y="533520"/>
            <a:ext cx="8229240" cy="99072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objOnly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subTitle"/>
          </p:nvPr>
        </p:nvSpPr>
        <p:spPr>
          <a:xfrm>
            <a:off x="457200" y="533520"/>
            <a:ext cx="8229240" cy="594324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woObjAndObj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PlaceHolder 1"/>
          <p:cNvSpPr>
            <a:spLocks noGrp="1"/>
          </p:cNvSpPr>
          <p:nvPr>
            <p:ph type="title"/>
          </p:nvPr>
        </p:nvSpPr>
        <p:spPr>
          <a:xfrm>
            <a:off x="457200" y="533520"/>
            <a:ext cx="8229240" cy="99072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57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440" cy="23256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58" name="PlaceHolder 3"/>
          <p:cNvSpPr>
            <a:spLocks noGrp="1"/>
          </p:cNvSpPr>
          <p:nvPr>
            <p:ph type="body"/>
          </p:nvPr>
        </p:nvSpPr>
        <p:spPr>
          <a:xfrm>
            <a:off x="457200" y="4146840"/>
            <a:ext cx="4015440" cy="23256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59" name="PlaceHolder 4"/>
          <p:cNvSpPr>
            <a:spLocks noGrp="1"/>
          </p:cNvSpPr>
          <p:nvPr>
            <p:ph type="body"/>
          </p:nvPr>
        </p:nvSpPr>
        <p:spPr>
          <a:xfrm>
            <a:off x="4673520" y="1600200"/>
            <a:ext cx="4015440" cy="48765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x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457200" y="533520"/>
            <a:ext cx="8229240" cy="99072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9" name="PlaceHolder 2"/>
          <p:cNvSpPr>
            <a:spLocks noGrp="1"/>
          </p:cNvSpPr>
          <p:nvPr>
            <p:ph type="subTitle"/>
          </p:nvPr>
        </p:nvSpPr>
        <p:spPr>
          <a:xfrm>
            <a:off x="457200" y="1600200"/>
            <a:ext cx="8229240" cy="487692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objAndTwoObj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PlaceHolder 1"/>
          <p:cNvSpPr>
            <a:spLocks noGrp="1"/>
          </p:cNvSpPr>
          <p:nvPr>
            <p:ph type="title"/>
          </p:nvPr>
        </p:nvSpPr>
        <p:spPr>
          <a:xfrm>
            <a:off x="457200" y="533520"/>
            <a:ext cx="8229240" cy="99072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61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440" cy="48765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62" name="PlaceHolder 3"/>
          <p:cNvSpPr>
            <a:spLocks noGrp="1"/>
          </p:cNvSpPr>
          <p:nvPr>
            <p:ph type="body"/>
          </p:nvPr>
        </p:nvSpPr>
        <p:spPr>
          <a:xfrm>
            <a:off x="4673520" y="1600200"/>
            <a:ext cx="4015440" cy="23256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63" name="PlaceHolder 4"/>
          <p:cNvSpPr>
            <a:spLocks noGrp="1"/>
          </p:cNvSpPr>
          <p:nvPr>
            <p:ph type="body"/>
          </p:nvPr>
        </p:nvSpPr>
        <p:spPr>
          <a:xfrm>
            <a:off x="4673520" y="4146840"/>
            <a:ext cx="4015440" cy="23256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woObjOverTx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PlaceHolder 1"/>
          <p:cNvSpPr>
            <a:spLocks noGrp="1"/>
          </p:cNvSpPr>
          <p:nvPr>
            <p:ph type="title"/>
          </p:nvPr>
        </p:nvSpPr>
        <p:spPr>
          <a:xfrm>
            <a:off x="457200" y="533520"/>
            <a:ext cx="8229240" cy="99072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65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440" cy="23256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66" name="PlaceHolder 3"/>
          <p:cNvSpPr>
            <a:spLocks noGrp="1"/>
          </p:cNvSpPr>
          <p:nvPr>
            <p:ph type="body"/>
          </p:nvPr>
        </p:nvSpPr>
        <p:spPr>
          <a:xfrm>
            <a:off x="4673520" y="1600200"/>
            <a:ext cx="4015440" cy="23256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67" name="PlaceHolder 4"/>
          <p:cNvSpPr>
            <a:spLocks noGrp="1"/>
          </p:cNvSpPr>
          <p:nvPr>
            <p:ph type="body"/>
          </p:nvPr>
        </p:nvSpPr>
        <p:spPr>
          <a:xfrm>
            <a:off x="457200" y="4146840"/>
            <a:ext cx="8228520" cy="23256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objOverTx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PlaceHolder 1"/>
          <p:cNvSpPr>
            <a:spLocks noGrp="1"/>
          </p:cNvSpPr>
          <p:nvPr>
            <p:ph type="title"/>
          </p:nvPr>
        </p:nvSpPr>
        <p:spPr>
          <a:xfrm>
            <a:off x="457200" y="533520"/>
            <a:ext cx="8229240" cy="99072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69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23256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70" name="PlaceHolder 3"/>
          <p:cNvSpPr>
            <a:spLocks noGrp="1"/>
          </p:cNvSpPr>
          <p:nvPr>
            <p:ph type="body"/>
          </p:nvPr>
        </p:nvSpPr>
        <p:spPr>
          <a:xfrm>
            <a:off x="457200" y="4146840"/>
            <a:ext cx="8229240" cy="23256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fourObj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PlaceHolder 1"/>
          <p:cNvSpPr>
            <a:spLocks noGrp="1"/>
          </p:cNvSpPr>
          <p:nvPr>
            <p:ph type="title"/>
          </p:nvPr>
        </p:nvSpPr>
        <p:spPr>
          <a:xfrm>
            <a:off x="457200" y="533520"/>
            <a:ext cx="8229240" cy="99072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72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440" cy="23256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73" name="PlaceHolder 3"/>
          <p:cNvSpPr>
            <a:spLocks noGrp="1"/>
          </p:cNvSpPr>
          <p:nvPr>
            <p:ph type="body"/>
          </p:nvPr>
        </p:nvSpPr>
        <p:spPr>
          <a:xfrm>
            <a:off x="4673520" y="1600200"/>
            <a:ext cx="4015440" cy="23256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74" name="PlaceHolder 4"/>
          <p:cNvSpPr>
            <a:spLocks noGrp="1"/>
          </p:cNvSpPr>
          <p:nvPr>
            <p:ph type="body"/>
          </p:nvPr>
        </p:nvSpPr>
        <p:spPr>
          <a:xfrm>
            <a:off x="4673520" y="4146840"/>
            <a:ext cx="4015440" cy="23256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75" name="PlaceHolder 5"/>
          <p:cNvSpPr>
            <a:spLocks noGrp="1"/>
          </p:cNvSpPr>
          <p:nvPr>
            <p:ph type="body"/>
          </p:nvPr>
        </p:nvSpPr>
        <p:spPr>
          <a:xfrm>
            <a:off x="457200" y="4146840"/>
            <a:ext cx="4015440" cy="23256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blank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PlaceHolder 1"/>
          <p:cNvSpPr>
            <a:spLocks noGrp="1"/>
          </p:cNvSpPr>
          <p:nvPr>
            <p:ph type="title"/>
          </p:nvPr>
        </p:nvSpPr>
        <p:spPr>
          <a:xfrm>
            <a:off x="457200" y="533520"/>
            <a:ext cx="8229240" cy="99072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77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440" cy="23256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78" name="PlaceHolder 3"/>
          <p:cNvSpPr>
            <a:spLocks noGrp="1"/>
          </p:cNvSpPr>
          <p:nvPr>
            <p:ph type="body"/>
          </p:nvPr>
        </p:nvSpPr>
        <p:spPr>
          <a:xfrm>
            <a:off x="4673520" y="1600200"/>
            <a:ext cx="4015440" cy="23256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obj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457200" y="533520"/>
            <a:ext cx="8229240" cy="99072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11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48765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woObj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457200" y="533520"/>
            <a:ext cx="8229240" cy="99072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13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440" cy="48765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14" name="PlaceHolder 3"/>
          <p:cNvSpPr>
            <a:spLocks noGrp="1"/>
          </p:cNvSpPr>
          <p:nvPr>
            <p:ph type="body"/>
          </p:nvPr>
        </p:nvSpPr>
        <p:spPr>
          <a:xfrm>
            <a:off x="4673520" y="1600200"/>
            <a:ext cx="4015440" cy="48765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457200" y="533520"/>
            <a:ext cx="8229240" cy="99072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objOnly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subTitle"/>
          </p:nvPr>
        </p:nvSpPr>
        <p:spPr>
          <a:xfrm>
            <a:off x="457200" y="533520"/>
            <a:ext cx="8229240" cy="594324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woObjAndObj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457200" y="533520"/>
            <a:ext cx="8229240" cy="99072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18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440" cy="23256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19" name="PlaceHolder 3"/>
          <p:cNvSpPr>
            <a:spLocks noGrp="1"/>
          </p:cNvSpPr>
          <p:nvPr>
            <p:ph type="body"/>
          </p:nvPr>
        </p:nvSpPr>
        <p:spPr>
          <a:xfrm>
            <a:off x="457200" y="4146840"/>
            <a:ext cx="4015440" cy="23256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20" name="PlaceHolder 4"/>
          <p:cNvSpPr>
            <a:spLocks noGrp="1"/>
          </p:cNvSpPr>
          <p:nvPr>
            <p:ph type="body"/>
          </p:nvPr>
        </p:nvSpPr>
        <p:spPr>
          <a:xfrm>
            <a:off x="4673520" y="1600200"/>
            <a:ext cx="4015440" cy="48765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objAndTwoObj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457200" y="533520"/>
            <a:ext cx="8229240" cy="99072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22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440" cy="48765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23" name="PlaceHolder 3"/>
          <p:cNvSpPr>
            <a:spLocks noGrp="1"/>
          </p:cNvSpPr>
          <p:nvPr>
            <p:ph type="body"/>
          </p:nvPr>
        </p:nvSpPr>
        <p:spPr>
          <a:xfrm>
            <a:off x="4673520" y="1600200"/>
            <a:ext cx="4015440" cy="23256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24" name="PlaceHolder 4"/>
          <p:cNvSpPr>
            <a:spLocks noGrp="1"/>
          </p:cNvSpPr>
          <p:nvPr>
            <p:ph type="body"/>
          </p:nvPr>
        </p:nvSpPr>
        <p:spPr>
          <a:xfrm>
            <a:off x="4673520" y="4146840"/>
            <a:ext cx="4015440" cy="23256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woObjOverTx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laceHolder 1"/>
          <p:cNvSpPr>
            <a:spLocks noGrp="1"/>
          </p:cNvSpPr>
          <p:nvPr>
            <p:ph type="title"/>
          </p:nvPr>
        </p:nvSpPr>
        <p:spPr>
          <a:xfrm>
            <a:off x="457200" y="533520"/>
            <a:ext cx="8229240" cy="99072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26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440" cy="23256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27" name="PlaceHolder 3"/>
          <p:cNvSpPr>
            <a:spLocks noGrp="1"/>
          </p:cNvSpPr>
          <p:nvPr>
            <p:ph type="body"/>
          </p:nvPr>
        </p:nvSpPr>
        <p:spPr>
          <a:xfrm>
            <a:off x="4673520" y="1600200"/>
            <a:ext cx="4015440" cy="23256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28" name="PlaceHolder 4"/>
          <p:cNvSpPr>
            <a:spLocks noGrp="1"/>
          </p:cNvSpPr>
          <p:nvPr>
            <p:ph type="body"/>
          </p:nvPr>
        </p:nvSpPr>
        <p:spPr>
          <a:xfrm>
            <a:off x="457200" y="4146840"/>
            <a:ext cx="8228520" cy="23256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CustomShape 1"/>
          <p:cNvSpPr/>
          <p:nvPr/>
        </p:nvSpPr>
        <p:spPr>
          <a:xfrm>
            <a:off x="0" y="220680"/>
            <a:ext cx="9143640" cy="228240"/>
          </a:xfrm>
          <a:prstGeom prst="rect">
            <a:avLst/>
          </a:prstGeom>
          <a:solidFill>
            <a:srgbClr val="ffffff"/>
          </a:solidFill>
        </p:spPr>
      </p:sp>
      <p:sp>
        <p:nvSpPr>
          <p:cNvPr id="1" name="CustomShape 2"/>
          <p:cNvSpPr/>
          <p:nvPr/>
        </p:nvSpPr>
        <p:spPr>
          <a:xfrm>
            <a:off x="0" y="0"/>
            <a:ext cx="9143640" cy="365400"/>
          </a:xfrm>
          <a:prstGeom prst="rect">
            <a:avLst/>
          </a:prstGeom>
          <a:solidFill>
            <a:srgbClr val="ff388c"/>
          </a:solidFill>
        </p:spPr>
      </p:sp>
      <p:sp>
        <p:nvSpPr>
          <p:cNvPr id="2" name="PlaceHolder 3"/>
          <p:cNvSpPr>
            <a:spLocks noGrp="1"/>
          </p:cNvSpPr>
          <p:nvPr>
            <p:ph type="title"/>
          </p:nvPr>
        </p:nvSpPr>
        <p:spPr>
          <a:xfrm>
            <a:off x="685800" y="1371600"/>
            <a:ext cx="7848360" cy="1926720"/>
          </a:xfrm>
          <a:prstGeom prst="rect">
            <a:avLst/>
          </a:prstGeom>
        </p:spPr>
        <p:txBody>
          <a:bodyPr anchor="b"/>
          <a:p>
            <a:pPr>
              <a:lnSpc>
                <a:spcPct val="100000"/>
              </a:lnSpc>
            </a:pPr>
            <a:r>
              <a:rPr lang="pt-BR" sz="5400">
                <a:solidFill>
                  <a:srgbClr val="666666"/>
                </a:solidFill>
                <a:latin typeface="Arial"/>
              </a:rPr>
              <a:t>Clique para editar o formato do texto do títuloClique para editar o título mestre</a:t>
            </a:r>
            <a:endParaRPr/>
          </a:p>
        </p:txBody>
      </p:sp>
      <p:sp>
        <p:nvSpPr>
          <p:cNvPr id="3" name="PlaceHolder 4"/>
          <p:cNvSpPr>
            <a:spLocks noGrp="1"/>
          </p:cNvSpPr>
          <p:nvPr>
            <p:ph type="dt"/>
          </p:nvPr>
        </p:nvSpPr>
        <p:spPr>
          <a:xfrm>
            <a:off x="0" y="0"/>
            <a:ext cx="-11796840" cy="-11796840"/>
          </a:xfrm>
          <a:prstGeom prst="rect">
            <a:avLst/>
          </a:prstGeom>
        </p:spPr>
        <p:txBody>
          <a:bodyPr bIns="45000" lIns="90000" rIns="90000" tIns="45000"/>
          <a:p>
            <a:pPr>
              <a:lnSpc>
                <a:spcPct val="100000"/>
              </a:lnSpc>
            </a:pPr>
            <a:r>
              <a:rPr lang="pt-BR">
                <a:solidFill>
                  <a:srgbClr val="000000"/>
                </a:solidFill>
                <a:latin typeface="Arial"/>
              </a:rPr>
              <a:t>09/06/15</a:t>
            </a:r>
            <a:endParaRPr/>
          </a:p>
        </p:txBody>
      </p:sp>
      <p:sp>
        <p:nvSpPr>
          <p:cNvPr id="4" name="PlaceHolder 5"/>
          <p:cNvSpPr>
            <a:spLocks noGrp="1"/>
          </p:cNvSpPr>
          <p:nvPr>
            <p:ph type="ftr"/>
          </p:nvPr>
        </p:nvSpPr>
        <p:spPr>
          <a:xfrm>
            <a:off x="0" y="0"/>
            <a:ext cx="-11796840" cy="-11796840"/>
          </a:xfrm>
          <a:prstGeom prst="rect">
            <a:avLst/>
          </a:prstGeom>
        </p:spPr>
        <p:txBody>
          <a:bodyPr bIns="45000" lIns="90000" rIns="90000" tIns="45000"/>
          <a:p>
            <a:endParaRPr/>
          </a:p>
        </p:txBody>
      </p:sp>
      <p:sp>
        <p:nvSpPr>
          <p:cNvPr id="5" name="PlaceHolder 6"/>
          <p:cNvSpPr>
            <a:spLocks noGrp="1"/>
          </p:cNvSpPr>
          <p:nvPr>
            <p:ph type="sldNum"/>
          </p:nvPr>
        </p:nvSpPr>
        <p:spPr>
          <a:xfrm>
            <a:off x="0" y="0"/>
            <a:ext cx="-11796840" cy="-11796840"/>
          </a:xfrm>
          <a:prstGeom prst="rect">
            <a:avLst/>
          </a:prstGeom>
        </p:spPr>
        <p:txBody>
          <a:bodyPr bIns="45000" lIns="90000" rIns="90000" tIns="45000"/>
          <a:p>
            <a:pPr>
              <a:lnSpc>
                <a:spcPct val="100000"/>
              </a:lnSpc>
            </a:pPr>
            <a:fld id="{41316191-7181-4171-91D1-A161E1A1D141}" type="slidenum">
              <a:rPr lang="pt-BR">
                <a:solidFill>
                  <a:srgbClr val="000000"/>
                </a:solidFill>
                <a:latin typeface="Arial"/>
              </a:rPr>
              <a:t>&lt;número&gt;</a:t>
            </a:fld>
            <a:endParaRPr/>
          </a:p>
        </p:txBody>
      </p:sp>
      <p:sp>
        <p:nvSpPr>
          <p:cNvPr id="6" name="Line 7"/>
          <p:cNvSpPr/>
          <p:nvPr/>
        </p:nvSpPr>
        <p:spPr>
          <a:xfrm>
            <a:off x="685800" y="3398400"/>
            <a:ext cx="7848360" cy="1440"/>
          </a:xfrm>
          <a:prstGeom prst="line">
            <a:avLst/>
          </a:prstGeom>
          <a:ln w="19080">
            <a:solidFill>
              <a:srgbClr val="666666"/>
            </a:solidFill>
            <a:round/>
          </a:ln>
        </p:spPr>
      </p:sp>
      <p:sp>
        <p:nvSpPr>
          <p:cNvPr id="7" name="PlaceHolder 8"/>
          <p:cNvSpPr>
            <a:spLocks noGrp="1"/>
          </p:cNvSpPr>
          <p:nvPr>
            <p:ph type="body"/>
          </p:nvPr>
        </p:nvSpPr>
        <p:spPr>
          <a:xfrm>
            <a:off x="457200" y="1604520"/>
            <a:ext cx="8046360" cy="3976920"/>
          </a:xfrm>
          <a:prstGeom prst="rect">
            <a:avLst/>
          </a:prstGeom>
        </p:spPr>
        <p:txBody>
          <a:bodyPr bIns="0" lIns="0" rIns="0" tIns="0" wrap="none"/>
          <a:p>
            <a:pPr>
              <a:buSzPct val="45000"/>
              <a:buFont typeface="StarSymbol"/>
              <a:buChar char=""/>
            </a:pPr>
            <a:r>
              <a:rPr lang="pt-BR"/>
              <a:t>Clique para editar o formato do texto da estrutura de tópicos</a:t>
            </a:r>
            <a:endParaRPr/>
          </a:p>
          <a:p>
            <a:pPr lvl="1">
              <a:buSzPct val="75000"/>
              <a:buFont typeface="StarSymbol"/>
              <a:buChar char=""/>
            </a:pPr>
            <a:r>
              <a:rPr lang="pt-BR"/>
              <a:t>2.º Nível da estrutura de tópicos</a:t>
            </a:r>
            <a:endParaRPr/>
          </a:p>
          <a:p>
            <a:pPr lvl="2">
              <a:buSzPct val="45000"/>
              <a:buFont typeface="StarSymbol"/>
              <a:buChar char=""/>
            </a:pPr>
            <a:r>
              <a:rPr lang="pt-BR"/>
              <a:t>3.º Nível da estrutura de tópicos</a:t>
            </a:r>
            <a:endParaRPr/>
          </a:p>
          <a:p>
            <a:pPr lvl="3">
              <a:buSzPct val="75000"/>
              <a:buFont typeface="StarSymbol"/>
              <a:buChar char=""/>
            </a:pPr>
            <a:r>
              <a:rPr lang="pt-BR"/>
              <a:t>4.º Nível da estrutura de tópicos</a:t>
            </a:r>
            <a:endParaRPr/>
          </a:p>
          <a:p>
            <a:pPr lvl="4">
              <a:buSzPct val="45000"/>
              <a:buFont typeface="StarSymbol"/>
              <a:buChar char=""/>
            </a:pPr>
            <a:r>
              <a:rPr lang="pt-BR"/>
              <a:t>5.º Nível da estrutura de tópicos</a:t>
            </a:r>
            <a:endParaRPr/>
          </a:p>
          <a:p>
            <a:pPr lvl="5">
              <a:buSzPct val="45000"/>
              <a:buFont typeface="StarSymbol"/>
              <a:buChar char=""/>
            </a:pPr>
            <a:r>
              <a:rPr lang="pt-BR"/>
              <a:t>6.º Nível da estrutura de tópicos</a:t>
            </a:r>
            <a:endParaRPr/>
          </a:p>
          <a:p>
            <a:pPr lvl="6">
              <a:buSzPct val="45000"/>
              <a:buFont typeface="StarSymbol"/>
              <a:buChar char=""/>
            </a:pPr>
            <a:r>
              <a:rPr lang="pt-BR"/>
              <a:t>7.º Nível da estrutura de tópicos</a:t>
            </a:r>
            <a:endParaRPr/>
          </a:p>
        </p:txBody>
      </p:sp>
    </p:spTree>
  </p:cSld>
  <p:clrMap accent1="accent1" accent2="accent2" accent3="accent3" accent4="accent4" accent5="accent5" accent6="accent6" bg1="lt1" bg2="lt2" folHlink="folHlink" hlink="hlink" tx1="dk1" tx2="dk2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CustomShape 1"/>
          <p:cNvSpPr/>
          <p:nvPr/>
        </p:nvSpPr>
        <p:spPr>
          <a:xfrm>
            <a:off x="0" y="220680"/>
            <a:ext cx="9143640" cy="228240"/>
          </a:xfrm>
          <a:prstGeom prst="rect">
            <a:avLst/>
          </a:prstGeom>
          <a:solidFill>
            <a:srgbClr val="ffffff"/>
          </a:solidFill>
        </p:spPr>
      </p:sp>
      <p:sp>
        <p:nvSpPr>
          <p:cNvPr id="41" name="CustomShape 2"/>
          <p:cNvSpPr/>
          <p:nvPr/>
        </p:nvSpPr>
        <p:spPr>
          <a:xfrm>
            <a:off x="0" y="0"/>
            <a:ext cx="9143640" cy="365400"/>
          </a:xfrm>
          <a:prstGeom prst="rect">
            <a:avLst/>
          </a:prstGeom>
          <a:solidFill>
            <a:srgbClr val="ff388c"/>
          </a:solidFill>
        </p:spPr>
      </p:sp>
      <p:sp>
        <p:nvSpPr>
          <p:cNvPr id="42" name="PlaceHolder 3"/>
          <p:cNvSpPr>
            <a:spLocks noGrp="1"/>
          </p:cNvSpPr>
          <p:nvPr>
            <p:ph type="title"/>
          </p:nvPr>
        </p:nvSpPr>
        <p:spPr>
          <a:xfrm>
            <a:off x="457200" y="533520"/>
            <a:ext cx="8229240" cy="990360"/>
          </a:xfrm>
          <a:prstGeom prst="rect">
            <a:avLst/>
          </a:prstGeom>
        </p:spPr>
        <p:txBody>
          <a:bodyPr anchor="ctr"/>
          <a:p>
            <a:pPr>
              <a:lnSpc>
                <a:spcPct val="100000"/>
              </a:lnSpc>
            </a:pPr>
            <a:r>
              <a:rPr lang="pt-BR" sz="4000">
                <a:solidFill>
                  <a:srgbClr val="666666"/>
                </a:solidFill>
                <a:latin typeface="Arial"/>
              </a:rPr>
              <a:t>Clique para editar o formato do texto do títuloClique para editar o título mestre</a:t>
            </a:r>
            <a:endParaRPr/>
          </a:p>
        </p:txBody>
      </p:sp>
      <p:sp>
        <p:nvSpPr>
          <p:cNvPr id="43" name="PlaceHolder 4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4876560"/>
          </a:xfrm>
          <a:prstGeom prst="rect">
            <a:avLst/>
          </a:prstGeom>
        </p:spPr>
        <p:txBody>
          <a:bodyPr/>
          <a:p>
            <a:pPr>
              <a:buSzPct val="45000"/>
              <a:buFont typeface="StarSymbol"/>
              <a:buChar char=""/>
            </a:pPr>
            <a:r>
              <a:rPr lang="pt-BR" sz="2400">
                <a:solidFill>
                  <a:srgbClr val="000000"/>
                </a:solidFill>
                <a:latin typeface="Arial"/>
              </a:rPr>
              <a:t>Clique para editar o formato do texto da estrutura de tópicos</a:t>
            </a:r>
            <a:endParaRPr/>
          </a:p>
          <a:p>
            <a:pPr lvl="1">
              <a:buSzPct val="75000"/>
              <a:buFont typeface="StarSymbol"/>
              <a:buChar char=""/>
            </a:pPr>
            <a:r>
              <a:rPr lang="pt-BR" sz="2400">
                <a:solidFill>
                  <a:srgbClr val="000000"/>
                </a:solidFill>
                <a:latin typeface="Arial"/>
              </a:rPr>
              <a:t>2.º Nível da estrutura de tópicos</a:t>
            </a:r>
            <a:endParaRPr/>
          </a:p>
          <a:p>
            <a:pPr lvl="2">
              <a:buSzPct val="45000"/>
              <a:buFont typeface="StarSymbol"/>
              <a:buChar char=""/>
            </a:pPr>
            <a:r>
              <a:rPr lang="pt-BR" sz="2400">
                <a:solidFill>
                  <a:srgbClr val="000000"/>
                </a:solidFill>
                <a:latin typeface="Arial"/>
              </a:rPr>
              <a:t>3.º Nível da estrutura de tópicos</a:t>
            </a:r>
            <a:endParaRPr/>
          </a:p>
          <a:p>
            <a:pPr lvl="3">
              <a:buSzPct val="75000"/>
              <a:buFont typeface="StarSymbol"/>
              <a:buChar char=""/>
            </a:pPr>
            <a:r>
              <a:rPr lang="pt-BR" sz="2400">
                <a:solidFill>
                  <a:srgbClr val="000000"/>
                </a:solidFill>
                <a:latin typeface="Arial"/>
              </a:rPr>
              <a:t>4.º Nível da estrutura de tópicos</a:t>
            </a:r>
            <a:endParaRPr/>
          </a:p>
          <a:p>
            <a:pPr lvl="4">
              <a:buSzPct val="45000"/>
              <a:buFont typeface="StarSymbol"/>
              <a:buChar char=""/>
            </a:pPr>
            <a:r>
              <a:rPr lang="pt-BR" sz="2400">
                <a:solidFill>
                  <a:srgbClr val="000000"/>
                </a:solidFill>
                <a:latin typeface="Arial"/>
              </a:rPr>
              <a:t>5.º Nível da estrutura de tópicos</a:t>
            </a:r>
            <a:endParaRPr/>
          </a:p>
          <a:p>
            <a:pPr lvl="5">
              <a:buSzPct val="45000"/>
              <a:buFont typeface="StarSymbol"/>
              <a:buChar char=""/>
            </a:pPr>
            <a:r>
              <a:rPr lang="pt-BR" sz="2400">
                <a:solidFill>
                  <a:srgbClr val="000000"/>
                </a:solidFill>
                <a:latin typeface="Arial"/>
              </a:rPr>
              <a:t>6.º Nível da estrutura de tópicos</a:t>
            </a:r>
            <a:endParaRPr/>
          </a:p>
          <a:p>
            <a:pPr>
              <a:lnSpc>
                <a:spcPct val="100000"/>
              </a:lnSpc>
              <a:buSzPct val="85000"/>
              <a:buFont typeface="Arial"/>
              <a:buChar char="•"/>
            </a:pPr>
            <a:r>
              <a:rPr lang="pt-BR" sz="2400">
                <a:solidFill>
                  <a:srgbClr val="000000"/>
                </a:solidFill>
                <a:latin typeface="Arial"/>
              </a:rPr>
              <a:t>7.º Nível da estrutura de tópicosClique para editar o texto mestre</a:t>
            </a:r>
            <a:endParaRPr/>
          </a:p>
          <a:p>
            <a:pPr lvl="1">
              <a:lnSpc>
                <a:spcPct val="100000"/>
              </a:lnSpc>
              <a:buSzPct val="85000"/>
              <a:buFont typeface="Arial"/>
              <a:buChar char="•"/>
            </a:pPr>
            <a:r>
              <a:rPr lang="pt-BR" sz="2000">
                <a:solidFill>
                  <a:srgbClr val="000000"/>
                </a:solidFill>
                <a:latin typeface="Arial"/>
              </a:rPr>
              <a:t>Segundo nível</a:t>
            </a:r>
            <a:endParaRPr/>
          </a:p>
          <a:p>
            <a:pPr lvl="1">
              <a:buSzPct val="85000"/>
              <a:buFont typeface="Arial"/>
              <a:buChar char="•"/>
            </a:pPr>
            <a:r>
              <a:rPr lang="pt-BR">
                <a:solidFill>
                  <a:srgbClr val="000000"/>
                </a:solidFill>
                <a:latin typeface="Arial"/>
              </a:rPr>
              <a:t>Terceiro nível</a:t>
            </a:r>
            <a:endParaRPr/>
          </a:p>
          <a:p>
            <a:pPr lvl="2">
              <a:buSzPct val="90000"/>
              <a:buFont typeface="Arial"/>
              <a:buChar char="•"/>
            </a:pPr>
            <a:r>
              <a:rPr lang="pt-BR" sz="1600">
                <a:solidFill>
                  <a:srgbClr val="000000"/>
                </a:solidFill>
                <a:latin typeface="Arial"/>
              </a:rPr>
              <a:t>Quarto nível</a:t>
            </a:r>
            <a:endParaRPr/>
          </a:p>
          <a:p>
            <a:pPr lvl="3">
              <a:buFont typeface="Arial"/>
              <a:buChar char="•"/>
            </a:pPr>
            <a:r>
              <a:rPr lang="pt-BR" sz="1400">
                <a:solidFill>
                  <a:srgbClr val="000000"/>
                </a:solidFill>
                <a:latin typeface="Arial"/>
              </a:rPr>
              <a:t>Quinto nível</a:t>
            </a:r>
            <a:endParaRPr/>
          </a:p>
        </p:txBody>
      </p:sp>
      <p:sp>
        <p:nvSpPr>
          <p:cNvPr id="44" name="PlaceHolder 5"/>
          <p:cNvSpPr>
            <a:spLocks noGrp="1"/>
          </p:cNvSpPr>
          <p:nvPr>
            <p:ph type="dt"/>
          </p:nvPr>
        </p:nvSpPr>
        <p:spPr>
          <a:xfrm>
            <a:off x="0" y="0"/>
            <a:ext cx="-11796840" cy="-11796840"/>
          </a:xfrm>
          <a:prstGeom prst="rect">
            <a:avLst/>
          </a:prstGeom>
        </p:spPr>
        <p:txBody>
          <a:bodyPr bIns="45000" lIns="90000" rIns="90000" tIns="45000"/>
          <a:p>
            <a:pPr>
              <a:lnSpc>
                <a:spcPct val="100000"/>
              </a:lnSpc>
            </a:pPr>
            <a:r>
              <a:rPr lang="pt-BR">
                <a:solidFill>
                  <a:srgbClr val="000000"/>
                </a:solidFill>
                <a:latin typeface="Arial"/>
              </a:rPr>
              <a:t>09/06/15</a:t>
            </a:r>
            <a:endParaRPr/>
          </a:p>
        </p:txBody>
      </p:sp>
      <p:sp>
        <p:nvSpPr>
          <p:cNvPr id="45" name="PlaceHolder 6"/>
          <p:cNvSpPr>
            <a:spLocks noGrp="1"/>
          </p:cNvSpPr>
          <p:nvPr>
            <p:ph type="ftr"/>
          </p:nvPr>
        </p:nvSpPr>
        <p:spPr>
          <a:xfrm>
            <a:off x="0" y="0"/>
            <a:ext cx="-11796840" cy="-11796840"/>
          </a:xfrm>
          <a:prstGeom prst="rect">
            <a:avLst/>
          </a:prstGeom>
        </p:spPr>
        <p:txBody>
          <a:bodyPr bIns="45000" lIns="90000" rIns="90000" tIns="45000"/>
          <a:p>
            <a:endParaRPr/>
          </a:p>
        </p:txBody>
      </p:sp>
      <p:sp>
        <p:nvSpPr>
          <p:cNvPr id="46" name="PlaceHolder 7"/>
          <p:cNvSpPr>
            <a:spLocks noGrp="1"/>
          </p:cNvSpPr>
          <p:nvPr>
            <p:ph type="sldNum"/>
          </p:nvPr>
        </p:nvSpPr>
        <p:spPr>
          <a:xfrm>
            <a:off x="0" y="0"/>
            <a:ext cx="-11796840" cy="-11796840"/>
          </a:xfrm>
          <a:prstGeom prst="rect">
            <a:avLst/>
          </a:prstGeom>
        </p:spPr>
        <p:txBody>
          <a:bodyPr bIns="45000" lIns="90000" rIns="90000" tIns="45000"/>
          <a:p>
            <a:pPr>
              <a:lnSpc>
                <a:spcPct val="100000"/>
              </a:lnSpc>
            </a:pPr>
            <a:fld id="{A1314101-1141-41F1-8181-F181915111A1}" type="slidenum">
              <a:rPr lang="pt-BR">
                <a:solidFill>
                  <a:srgbClr val="000000"/>
                </a:solidFill>
                <a:latin typeface="Arial"/>
              </a:rPr>
              <a:t>&lt;número&gt;</a:t>
            </a:fld>
            <a:endParaRPr/>
          </a:p>
        </p:txBody>
      </p:sp>
    </p:spTree>
  </p:cSld>
  <p:clrMap accent1="accent1" accent2="accent2" accent3="accent3" accent4="accent4" accent5="accent5" accent6="accent6" bg1="lt1" bg2="lt2" folHlink="folHlink" hlink="hlink" tx1="dk1" tx2="dk2"/>
  <p:sldLayoutIdLst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10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11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image" Target="../media/image2.jpeg"/><Relationship Id="rId2" Type="http://schemas.openxmlformats.org/officeDocument/2006/relationships/image" Target="../media/image3.jpeg"/><Relationship Id="rId3" Type="http://schemas.openxmlformats.org/officeDocument/2006/relationships/image" Target="../media/image4.jpeg"/><Relationship Id="rId4" Type="http://schemas.openxmlformats.org/officeDocument/2006/relationships/slideLayout" Target="../slideLayouts/slideLayout13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image" Target="../media/image5.jpeg"/><Relationship Id="rId2" Type="http://schemas.openxmlformats.org/officeDocument/2006/relationships/slideLayout" Target="../slideLayouts/slideLayout13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slideLayout" Target="../slideLayouts/slideLayout13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image" Target="../media/image7.jpeg"/><Relationship Id="rId2" Type="http://schemas.openxmlformats.org/officeDocument/2006/relationships/slideLayout" Target="../slideLayouts/slideLayout1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3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TextShape 1"/>
          <p:cNvSpPr txBox="1"/>
          <p:nvPr/>
        </p:nvSpPr>
        <p:spPr>
          <a:xfrm>
            <a:off x="683640" y="2061000"/>
            <a:ext cx="7848360" cy="1151640"/>
          </a:xfrm>
          <a:prstGeom prst="rect">
            <a:avLst/>
          </a:prstGeom>
        </p:spPr>
        <p:txBody>
          <a:bodyPr anchor="b"/>
          <a:p>
            <a:pPr>
              <a:lnSpc>
                <a:spcPct val="100000"/>
              </a:lnSpc>
            </a:pPr>
            <a:r>
              <a:rPr lang="pt-BR" sz="5400">
                <a:solidFill>
                  <a:srgbClr val="666666"/>
                </a:solidFill>
                <a:latin typeface="Arial"/>
              </a:rPr>
              <a:t>BIOESTATÍSTICA</a:t>
            </a:r>
            <a:endParaRPr/>
          </a:p>
        </p:txBody>
      </p:sp>
      <p:sp>
        <p:nvSpPr>
          <p:cNvPr id="85" name="TextShape 2"/>
          <p:cNvSpPr txBox="1"/>
          <p:nvPr/>
        </p:nvSpPr>
        <p:spPr>
          <a:xfrm>
            <a:off x="611640" y="3573000"/>
            <a:ext cx="8062560" cy="1223640"/>
          </a:xfrm>
          <a:prstGeom prst="rect">
            <a:avLst/>
          </a:prstGeom>
        </p:spPr>
        <p:txBody>
          <a:bodyPr/>
          <a:p>
            <a:pPr algn="just">
              <a:lnSpc>
                <a:spcPct val="100000"/>
              </a:lnSpc>
            </a:pPr>
            <a:r>
              <a:rPr lang="pt-BR" sz="2800">
                <a:solidFill>
                  <a:srgbClr val="404040"/>
                </a:solidFill>
                <a:latin typeface="Arial"/>
              </a:rPr>
              <a:t>Testes t para comparação de médias de dois grupos pareados.</a:t>
            </a:r>
            <a:endParaRPr/>
          </a:p>
          <a:p>
            <a:pPr>
              <a:lnSpc>
                <a:spcPct val="100000"/>
              </a:lnSpc>
            </a:pPr>
            <a:endParaRPr/>
          </a:p>
        </p:txBody>
      </p:sp>
      <p:sp>
        <p:nvSpPr>
          <p:cNvPr id="86" name="CustomShape 3"/>
          <p:cNvSpPr/>
          <p:nvPr/>
        </p:nvSpPr>
        <p:spPr>
          <a:xfrm>
            <a:off x="763920" y="5085360"/>
            <a:ext cx="8062560" cy="1223640"/>
          </a:xfrm>
          <a:prstGeom prst="rect">
            <a:avLst/>
          </a:prstGeom>
        </p:spPr>
        <p:txBody>
          <a:bodyPr/>
          <a:p>
            <a:pPr algn="just">
              <a:lnSpc>
                <a:spcPct val="100000"/>
              </a:lnSpc>
            </a:pPr>
            <a:r>
              <a:rPr lang="pt-BR" sz="2000">
                <a:solidFill>
                  <a:srgbClr val="404040"/>
                </a:solidFill>
                <a:latin typeface="Arial"/>
              </a:rPr>
              <a:t>Naiana Malheiros</a:t>
            </a:r>
            <a:endParaRPr/>
          </a:p>
          <a:p>
            <a:pPr algn="just">
              <a:lnSpc>
                <a:spcPct val="100000"/>
              </a:lnSpc>
            </a:pPr>
            <a:r>
              <a:rPr lang="pt-BR" sz="2000">
                <a:solidFill>
                  <a:srgbClr val="404040"/>
                </a:solidFill>
                <a:latin typeface="Arial"/>
              </a:rPr>
              <a:t>Natasha Miranda</a:t>
            </a:r>
            <a:endParaRPr/>
          </a:p>
          <a:p>
            <a:pPr>
              <a:lnSpc>
                <a:spcPct val="100000"/>
              </a:lnSpc>
            </a:pPr>
            <a:endParaRPr/>
          </a:p>
        </p:txBody>
      </p:sp>
    </p:spTree>
  </p:cSld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TextShape 1"/>
          <p:cNvSpPr txBox="1"/>
          <p:nvPr/>
        </p:nvSpPr>
        <p:spPr>
          <a:xfrm>
            <a:off x="457200" y="533520"/>
            <a:ext cx="8229240" cy="990360"/>
          </a:xfrm>
          <a:prstGeom prst="rect">
            <a:avLst/>
          </a:prstGeom>
        </p:spPr>
        <p:txBody>
          <a:bodyPr anchor="ctr"/>
          <a:p>
            <a:pPr>
              <a:lnSpc>
                <a:spcPct val="100000"/>
              </a:lnSpc>
            </a:pPr>
            <a:r>
              <a:rPr lang="pt-BR" sz="4000">
                <a:solidFill>
                  <a:srgbClr val="666666"/>
                </a:solidFill>
                <a:latin typeface="Arial"/>
              </a:rPr>
              <a:t>Amostras pareadas</a:t>
            </a:r>
            <a:endParaRPr/>
          </a:p>
        </p:txBody>
      </p:sp>
      <p:sp>
        <p:nvSpPr>
          <p:cNvPr id="106" name="TextShape 2"/>
          <p:cNvSpPr txBox="1"/>
          <p:nvPr/>
        </p:nvSpPr>
        <p:spPr>
          <a:xfrm>
            <a:off x="467640" y="1989000"/>
            <a:ext cx="8373240" cy="3960000"/>
          </a:xfrm>
          <a:prstGeom prst="rect">
            <a:avLst/>
          </a:prstGeom>
        </p:spPr>
        <p:txBody>
          <a:bodyPr/>
          <a:p>
            <a:pPr>
              <a:lnSpc>
                <a:spcPct val="100000"/>
              </a:lnSpc>
              <a:buSzPct val="85000"/>
              <a:buFont typeface="Arial"/>
              <a:buChar char="•"/>
            </a:pPr>
            <a:r>
              <a:rPr lang="pt-BR" sz="3200">
                <a:solidFill>
                  <a:srgbClr val="000000"/>
                </a:solidFill>
                <a:latin typeface="Arial"/>
              </a:rPr>
              <a:t>Podemos calcular um intervalo de confiança para a </a:t>
            </a:r>
            <a:r>
              <a:rPr b="1" lang="pt-BR" sz="3200">
                <a:solidFill>
                  <a:srgbClr val="000000"/>
                </a:solidFill>
                <a:latin typeface="Arial"/>
              </a:rPr>
              <a:t>diferença média</a:t>
            </a:r>
            <a:r>
              <a:rPr lang="pt-BR" sz="3200">
                <a:solidFill>
                  <a:srgbClr val="000000"/>
                </a:solidFill>
                <a:latin typeface="Arial"/>
              </a:rPr>
              <a:t> e testar se a diferença média é igual a zero ou não.</a:t>
            </a:r>
            <a:endParaRPr/>
          </a:p>
          <a:p>
            <a:pPr>
              <a:lnSpc>
                <a:spcPct val="100000"/>
              </a:lnSpc>
              <a:buSzPct val="85000"/>
              <a:buFont typeface="Arial"/>
              <a:buChar char="•"/>
            </a:pPr>
            <a:r>
              <a:rPr lang="pt-BR" sz="3200">
                <a:solidFill>
                  <a:srgbClr val="000000"/>
                </a:solidFill>
                <a:latin typeface="Arial"/>
              </a:rPr>
              <a:t>Assumindo como hipóteses:</a:t>
            </a:r>
            <a:endParaRPr/>
          </a:p>
          <a:p>
            <a:pPr>
              <a:lnSpc>
                <a:spcPct val="100000"/>
              </a:lnSpc>
              <a:buSzPct val="85000"/>
              <a:buFont typeface="Arial"/>
              <a:buChar char="•"/>
            </a:pPr>
            <a:r>
              <a:rPr lang="pt-BR" sz="3200">
                <a:solidFill>
                  <a:srgbClr val="000000"/>
                </a:solidFill>
                <a:latin typeface="Arial"/>
              </a:rPr>
              <a:t>H0: perda de peso = 0;</a:t>
            </a:r>
            <a:endParaRPr/>
          </a:p>
          <a:p>
            <a:pPr>
              <a:lnSpc>
                <a:spcPct val="100000"/>
              </a:lnSpc>
              <a:buSzPct val="85000"/>
              <a:buFont typeface="Arial"/>
              <a:buChar char="•"/>
            </a:pPr>
            <a:r>
              <a:rPr lang="pt-BR" sz="3200">
                <a:solidFill>
                  <a:srgbClr val="000000"/>
                </a:solidFill>
                <a:latin typeface="Arial"/>
              </a:rPr>
              <a:t>H1: perda de peso ≠ 0.</a:t>
            </a:r>
            <a:endParaRPr/>
          </a:p>
        </p:txBody>
      </p:sp>
    </p:spTree>
  </p:cSld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TextShape 1"/>
          <p:cNvSpPr txBox="1"/>
          <p:nvPr/>
        </p:nvSpPr>
        <p:spPr>
          <a:xfrm>
            <a:off x="457200" y="533520"/>
            <a:ext cx="8229240" cy="990360"/>
          </a:xfrm>
          <a:prstGeom prst="rect">
            <a:avLst/>
          </a:prstGeom>
        </p:spPr>
        <p:txBody>
          <a:bodyPr anchor="ctr"/>
          <a:p>
            <a:pPr>
              <a:lnSpc>
                <a:spcPct val="100000"/>
              </a:lnSpc>
            </a:pPr>
            <a:r>
              <a:rPr lang="pt-BR" sz="4000">
                <a:solidFill>
                  <a:srgbClr val="666666"/>
                </a:solidFill>
                <a:latin typeface="Arial"/>
              </a:rPr>
              <a:t>Amostras pareadas</a:t>
            </a:r>
            <a:endParaRPr/>
          </a:p>
        </p:txBody>
      </p:sp>
      <p:sp>
        <p:nvSpPr>
          <p:cNvPr id="108" name="TextShape 2"/>
          <p:cNvSpPr txBox="1"/>
          <p:nvPr/>
        </p:nvSpPr>
        <p:spPr>
          <a:xfrm>
            <a:off x="467640" y="1989000"/>
            <a:ext cx="8373240" cy="3960000"/>
          </a:xfrm>
          <a:prstGeom prst="rect">
            <a:avLst/>
          </a:prstGeom>
        </p:spPr>
        <p:txBody>
          <a:bodyPr/>
          <a:p>
            <a:pPr>
              <a:lnSpc>
                <a:spcPct val="100000"/>
              </a:lnSpc>
              <a:buSzPct val="85000"/>
              <a:buFont typeface="Arial"/>
              <a:buChar char="•"/>
            </a:pPr>
            <a:r>
              <a:rPr lang="pt-BR" sz="3200">
                <a:solidFill>
                  <a:srgbClr val="000000"/>
                </a:solidFill>
                <a:latin typeface="Arial"/>
              </a:rPr>
              <a:t>Nos referimos a tal teste como um </a:t>
            </a:r>
            <a:r>
              <a:rPr b="1" lang="pt-BR" sz="3200">
                <a:solidFill>
                  <a:srgbClr val="000000"/>
                </a:solidFill>
                <a:latin typeface="Arial"/>
              </a:rPr>
              <a:t>t-test pareado</a:t>
            </a:r>
            <a:r>
              <a:rPr lang="pt-BR" sz="3200">
                <a:solidFill>
                  <a:srgbClr val="000000"/>
                </a:solidFill>
                <a:latin typeface="Arial"/>
              </a:rPr>
              <a:t>.</a:t>
            </a:r>
            <a:endParaRPr/>
          </a:p>
          <a:p>
            <a:pPr>
              <a:lnSpc>
                <a:spcPct val="100000"/>
              </a:lnSpc>
              <a:buSzPct val="85000"/>
              <a:buFont typeface="Arial"/>
              <a:buChar char="•"/>
            </a:pPr>
            <a:r>
              <a:rPr lang="pt-BR" sz="3200">
                <a:solidFill>
                  <a:srgbClr val="000000"/>
                </a:solidFill>
                <a:latin typeface="Arial"/>
              </a:rPr>
              <a:t>Note que neste caso estamos interessados na </a:t>
            </a:r>
            <a:r>
              <a:rPr b="1" lang="pt-BR" sz="3200">
                <a:solidFill>
                  <a:srgbClr val="e90062"/>
                </a:solidFill>
                <a:latin typeface="Arial"/>
              </a:rPr>
              <a:t>diferença média</a:t>
            </a:r>
            <a:r>
              <a:rPr lang="pt-BR" sz="3200">
                <a:solidFill>
                  <a:srgbClr val="000000"/>
                </a:solidFill>
                <a:latin typeface="Arial"/>
              </a:rPr>
              <a:t> enquanto que quando temos duas amostras independentes, estaremos interessados na </a:t>
            </a:r>
            <a:r>
              <a:rPr b="1" lang="pt-BR" sz="3200">
                <a:solidFill>
                  <a:srgbClr val="e90062"/>
                </a:solidFill>
                <a:latin typeface="Arial"/>
              </a:rPr>
              <a:t>diferença das médias</a:t>
            </a:r>
            <a:r>
              <a:rPr lang="pt-BR" sz="3200">
                <a:solidFill>
                  <a:srgbClr val="e90062"/>
                </a:solidFill>
                <a:latin typeface="Arial"/>
              </a:rPr>
              <a:t>.</a:t>
            </a:r>
            <a:endParaRPr/>
          </a:p>
        </p:txBody>
      </p:sp>
    </p:spTree>
  </p:cSld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TextShape 1"/>
          <p:cNvSpPr txBox="1"/>
          <p:nvPr/>
        </p:nvSpPr>
        <p:spPr>
          <a:xfrm>
            <a:off x="457200" y="533520"/>
            <a:ext cx="8229240" cy="990360"/>
          </a:xfrm>
          <a:prstGeom prst="rect">
            <a:avLst/>
          </a:prstGeom>
        </p:spPr>
        <p:txBody>
          <a:bodyPr anchor="ctr"/>
          <a:p>
            <a:pPr>
              <a:lnSpc>
                <a:spcPct val="100000"/>
              </a:lnSpc>
            </a:pPr>
            <a:r>
              <a:rPr lang="pt-BR" sz="4000">
                <a:solidFill>
                  <a:srgbClr val="666666"/>
                </a:solidFill>
                <a:latin typeface="Arial"/>
              </a:rPr>
              <a:t>Amostras pareadas</a:t>
            </a:r>
            <a:endParaRPr/>
          </a:p>
        </p:txBody>
      </p:sp>
      <p:sp>
        <p:nvSpPr>
          <p:cNvPr id="110" name="CustomShape 2"/>
          <p:cNvSpPr/>
          <p:nvPr/>
        </p:nvSpPr>
        <p:spPr>
          <a:xfrm>
            <a:off x="581400" y="1919520"/>
            <a:ext cx="8042040" cy="516960"/>
          </a:xfrm>
          <a:prstGeom prst="rect">
            <a:avLst/>
          </a:prstGeom>
        </p:spPr>
        <p:txBody>
          <a:bodyPr bIns="45000" lIns="90000" rIns="90000" tIns="45000" wrap="none"/>
          <a:p>
            <a:pPr>
              <a:lnSpc>
                <a:spcPct val="100000"/>
              </a:lnSpc>
            </a:pPr>
            <a:r>
              <a:rPr lang="pt-BR" sz="2800">
                <a:solidFill>
                  <a:srgbClr val="000000"/>
                </a:solidFill>
                <a:latin typeface="Arial"/>
              </a:rPr>
              <a:t>Dados pareados de mulheres submetidas a dieta:</a:t>
            </a:r>
            <a:endParaRPr/>
          </a:p>
        </p:txBody>
      </p:sp>
      <p:graphicFrame>
        <p:nvGraphicFramePr>
          <p:cNvPr id="111" name="Table 3"/>
          <p:cNvGraphicFramePr/>
          <p:nvPr/>
        </p:nvGraphicFramePr>
        <p:xfrm>
          <a:off x="1475640" y="2997000"/>
          <a:ext cx="5976360" cy="1589040"/>
        </p:xfrm>
        <a:graphic>
          <a:graphicData uri="http://schemas.openxmlformats.org/drawingml/2006/table">
            <a:tbl>
              <a:tblPr/>
              <a:tblGrid>
                <a:gridCol w="1671120"/>
                <a:gridCol w="2237400"/>
                <a:gridCol w="2067840"/>
              </a:tblGrid>
              <a:tr h="576000">
                <a:tc>
                  <a:txBody>
                    <a:bodyPr anchor="b" bIns="0" lIns="9360" rIns="9360" tIns="9360" wrap="none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t-BR" sz="2400">
                          <a:solidFill>
                            <a:srgbClr val="000000"/>
                          </a:solidFill>
                          <a:latin typeface="Arial"/>
                        </a:rPr>
                        <a:t>Média</a:t>
                      </a:r>
                      <a:endParaRPr/>
                    </a:p>
                  </a:txBody>
                  <a:tcPr/>
                </a:tc>
                <a:tc>
                  <a:txBody>
                    <a:bodyPr anchor="b" bIns="0" lIns="9360" rIns="9360" tIns="9360" wrap="none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t-BR" sz="2400">
                          <a:solidFill>
                            <a:srgbClr val="000000"/>
                          </a:solidFill>
                          <a:latin typeface="Arial"/>
                        </a:rPr>
                        <a:t>Desvio padrão</a:t>
                      </a:r>
                      <a:endParaRPr/>
                    </a:p>
                  </a:txBody>
                  <a:tcPr/>
                </a:tc>
                <a:tc>
                  <a:txBody>
                    <a:bodyPr anchor="b" bIns="0" lIns="9360" rIns="9360" tIns="9360" wrap="none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t-BR" sz="2400">
                          <a:solidFill>
                            <a:srgbClr val="000000"/>
                          </a:solidFill>
                          <a:latin typeface="Arial"/>
                        </a:rPr>
                        <a:t>Erro padrão</a:t>
                      </a:r>
                      <a:endParaRPr/>
                    </a:p>
                  </a:txBody>
                  <a:tcPr/>
                </a:tc>
              </a:tr>
              <a:tr h="506520">
                <a:tc>
                  <a:txBody>
                    <a:bodyPr anchor="b" bIns="0" lIns="9360" rIns="9360" tIns="9360" wrap="none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t-BR" sz="2400">
                          <a:solidFill>
                            <a:srgbClr val="000000"/>
                          </a:solidFill>
                          <a:latin typeface="Arial"/>
                        </a:rPr>
                        <a:t>đ</a:t>
                      </a:r>
                      <a:endParaRPr/>
                    </a:p>
                  </a:txBody>
                  <a:tcPr/>
                </a:tc>
                <a:tc>
                  <a:txBody>
                    <a:bodyPr anchor="b" bIns="0" lIns="9360" rIns="9360" tIns="9360" wrap="none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t-BR" sz="2400">
                          <a:solidFill>
                            <a:srgbClr val="000000"/>
                          </a:solidFill>
                          <a:latin typeface="Arial"/>
                        </a:rPr>
                        <a:t>S</a:t>
                      </a:r>
                      <a:endParaRPr/>
                    </a:p>
                  </a:txBody>
                  <a:tcPr/>
                </a:tc>
                <a:tc>
                  <a:txBody>
                    <a:bodyPr anchor="b" bIns="0" lIns="9360" rIns="9360" tIns="9360" wrap="none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t-BR" sz="2400">
                          <a:solidFill>
                            <a:srgbClr val="000000"/>
                          </a:solidFill>
                          <a:latin typeface="Arial"/>
                        </a:rPr>
                        <a:t> </a:t>
                      </a:r>
                      <a:r>
                        <a:rPr lang="pt-BR" sz="2400">
                          <a:solidFill>
                            <a:srgbClr val="000000"/>
                          </a:solidFill>
                          <a:latin typeface="Arial"/>
                        </a:rPr>
                        <a:t>SE</a:t>
                      </a:r>
                      <a:endParaRPr/>
                    </a:p>
                  </a:txBody>
                  <a:tcPr/>
                </a:tc>
              </a:tr>
              <a:tr h="506520">
                <a:tc>
                  <a:txBody>
                    <a:bodyPr anchor="b" bIns="0" lIns="9360" rIns="9360" tIns="9360" wrap="none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t-BR" sz="2400">
                          <a:solidFill>
                            <a:srgbClr val="000000"/>
                          </a:solidFill>
                          <a:latin typeface="Arial"/>
                        </a:rPr>
                        <a:t>-5</a:t>
                      </a:r>
                      <a:endParaRPr/>
                    </a:p>
                  </a:txBody>
                  <a:tcPr/>
                </a:tc>
                <a:tc>
                  <a:txBody>
                    <a:bodyPr anchor="b" bIns="0" lIns="9360" rIns="9360" tIns="9360" wrap="none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t-BR" sz="2400">
                          <a:solidFill>
                            <a:srgbClr val="000000"/>
                          </a:solidFill>
                          <a:latin typeface="Arial"/>
                        </a:rPr>
                        <a:t>3,741657387</a:t>
                      </a:r>
                      <a:endParaRPr/>
                    </a:p>
                  </a:txBody>
                  <a:tcPr/>
                </a:tc>
                <a:tc>
                  <a:txBody>
                    <a:bodyPr anchor="b" bIns="0" lIns="9360" rIns="9360" tIns="9360" wrap="none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t-BR" sz="2400">
                          <a:solidFill>
                            <a:srgbClr val="000000"/>
                          </a:solidFill>
                          <a:latin typeface="Arial"/>
                        </a:rPr>
                        <a:t>1,67</a:t>
                      </a:r>
                      <a:endParaRPr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descr="" id="112" name="Picture 1"/>
          <p:cNvPicPr/>
          <p:nvPr/>
        </p:nvPicPr>
        <p:blipFill>
          <a:blip r:embed="rId1"/>
          <a:stretch>
            <a:fillRect/>
          </a:stretch>
        </p:blipFill>
        <p:spPr>
          <a:xfrm>
            <a:off x="1475640" y="5013000"/>
            <a:ext cx="1799640" cy="1079640"/>
          </a:xfrm>
          <a:prstGeom prst="rect">
            <a:avLst/>
          </a:prstGeom>
        </p:spPr>
      </p:pic>
      <p:pic>
        <p:nvPicPr>
          <p:cNvPr descr="" id="113" name="Picture 3"/>
          <p:cNvPicPr/>
          <p:nvPr/>
        </p:nvPicPr>
        <p:blipFill>
          <a:blip r:embed="rId2"/>
          <a:stretch>
            <a:fillRect/>
          </a:stretch>
        </p:blipFill>
        <p:spPr>
          <a:xfrm>
            <a:off x="3060000" y="4653000"/>
            <a:ext cx="2371320" cy="1323720"/>
          </a:xfrm>
          <a:prstGeom prst="rect">
            <a:avLst/>
          </a:prstGeom>
        </p:spPr>
      </p:pic>
      <p:pic>
        <p:nvPicPr>
          <p:cNvPr descr="" id="114" name="Picture 4"/>
          <p:cNvPicPr/>
          <p:nvPr/>
        </p:nvPicPr>
        <p:blipFill>
          <a:blip r:embed="rId3"/>
          <a:stretch>
            <a:fillRect/>
          </a:stretch>
        </p:blipFill>
        <p:spPr>
          <a:xfrm>
            <a:off x="5668920" y="4856760"/>
            <a:ext cx="1498320" cy="1079280"/>
          </a:xfrm>
          <a:prstGeom prst="rect">
            <a:avLst/>
          </a:prstGeom>
        </p:spPr>
      </p:pic>
    </p:spTree>
  </p:cSld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TextShape 1"/>
          <p:cNvSpPr txBox="1"/>
          <p:nvPr/>
        </p:nvSpPr>
        <p:spPr>
          <a:xfrm>
            <a:off x="457200" y="533520"/>
            <a:ext cx="8229240" cy="990360"/>
          </a:xfrm>
          <a:prstGeom prst="rect">
            <a:avLst/>
          </a:prstGeom>
        </p:spPr>
        <p:txBody>
          <a:bodyPr anchor="ctr"/>
          <a:p>
            <a:pPr>
              <a:lnSpc>
                <a:spcPct val="100000"/>
              </a:lnSpc>
            </a:pPr>
            <a:r>
              <a:rPr lang="pt-BR" sz="4000">
                <a:solidFill>
                  <a:srgbClr val="666666"/>
                </a:solidFill>
                <a:latin typeface="Arial"/>
              </a:rPr>
              <a:t>Teste-t pareado</a:t>
            </a:r>
            <a:endParaRPr/>
          </a:p>
        </p:txBody>
      </p:sp>
      <p:pic>
        <p:nvPicPr>
          <p:cNvPr descr="" id="116" name="Picture 2"/>
          <p:cNvPicPr/>
          <p:nvPr/>
        </p:nvPicPr>
        <p:blipFill>
          <a:blip r:embed="rId1"/>
          <a:stretch>
            <a:fillRect/>
          </a:stretch>
        </p:blipFill>
        <p:spPr>
          <a:xfrm>
            <a:off x="1979640" y="4149000"/>
            <a:ext cx="4714920" cy="1269000"/>
          </a:xfrm>
          <a:prstGeom prst="rect">
            <a:avLst/>
          </a:prstGeom>
        </p:spPr>
      </p:pic>
      <p:sp>
        <p:nvSpPr>
          <p:cNvPr id="117" name="TextShape 2"/>
          <p:cNvSpPr txBox="1"/>
          <p:nvPr/>
        </p:nvSpPr>
        <p:spPr>
          <a:xfrm>
            <a:off x="539640" y="2061000"/>
            <a:ext cx="8136720" cy="2088000"/>
          </a:xfrm>
          <a:prstGeom prst="rect">
            <a:avLst/>
          </a:prstGeom>
        </p:spPr>
        <p:txBody>
          <a:bodyPr/>
          <a:p>
            <a:pPr>
              <a:lnSpc>
                <a:spcPct val="100000"/>
              </a:lnSpc>
              <a:buSzPct val="85000"/>
              <a:buFont typeface="Arial"/>
              <a:buChar char="•"/>
            </a:pPr>
            <a:r>
              <a:rPr lang="pt-BR" sz="2400">
                <a:solidFill>
                  <a:srgbClr val="000000"/>
                </a:solidFill>
                <a:latin typeface="Arial"/>
              </a:rPr>
              <a:t>Podemos agora realizar um test-t pareado para testar a hipótese nula de que a perda média de peso é 0.</a:t>
            </a: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  <a:buSzPct val="85000"/>
              <a:buFont typeface="Arial"/>
              <a:buChar char="•"/>
            </a:pPr>
            <a:r>
              <a:rPr lang="pt-BR" sz="2400">
                <a:solidFill>
                  <a:srgbClr val="000000"/>
                </a:solidFill>
                <a:latin typeface="Arial"/>
              </a:rPr>
              <a:t>Fórmula:</a:t>
            </a:r>
            <a:endParaRPr/>
          </a:p>
        </p:txBody>
      </p:sp>
    </p:spTree>
  </p:cSld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TextShape 1"/>
          <p:cNvSpPr txBox="1"/>
          <p:nvPr/>
        </p:nvSpPr>
        <p:spPr>
          <a:xfrm>
            <a:off x="457200" y="533520"/>
            <a:ext cx="8229240" cy="990360"/>
          </a:xfrm>
          <a:prstGeom prst="rect">
            <a:avLst/>
          </a:prstGeom>
        </p:spPr>
        <p:txBody>
          <a:bodyPr anchor="ctr"/>
          <a:p>
            <a:pPr>
              <a:lnSpc>
                <a:spcPct val="100000"/>
              </a:lnSpc>
            </a:pPr>
            <a:r>
              <a:rPr lang="pt-BR" sz="4000">
                <a:solidFill>
                  <a:srgbClr val="666666"/>
                </a:solidFill>
                <a:latin typeface="Arial"/>
              </a:rPr>
              <a:t>Teste-t pareado</a:t>
            </a:r>
            <a:endParaRPr/>
          </a:p>
        </p:txBody>
      </p:sp>
      <p:sp>
        <p:nvSpPr>
          <p:cNvPr id="119" name="TextShape 2"/>
          <p:cNvSpPr txBox="1"/>
          <p:nvPr/>
        </p:nvSpPr>
        <p:spPr>
          <a:xfrm>
            <a:off x="539640" y="2133000"/>
            <a:ext cx="8146800" cy="3124440"/>
          </a:xfrm>
          <a:prstGeom prst="rect">
            <a:avLst/>
          </a:prstGeom>
        </p:spPr>
        <p:txBody>
          <a:bodyPr/>
          <a:p>
            <a:pPr>
              <a:lnSpc>
                <a:spcPct val="100000"/>
              </a:lnSpc>
              <a:buSzPct val="85000"/>
              <a:buFont typeface="Arial"/>
              <a:buChar char="•"/>
            </a:pPr>
            <a:r>
              <a:rPr lang="pt-BR" sz="2800">
                <a:solidFill>
                  <a:srgbClr val="000000"/>
                </a:solidFill>
                <a:latin typeface="Arial"/>
              </a:rPr>
              <a:t>Note que este valor é negativo (porque a mudança média observada foi a redução no peso -- um valor positivo seria um aumento no peso).</a:t>
            </a:r>
            <a:endParaRPr/>
          </a:p>
          <a:p>
            <a:pPr>
              <a:lnSpc>
                <a:spcPct val="100000"/>
              </a:lnSpc>
              <a:buSzPct val="85000"/>
              <a:buFont typeface="Arial"/>
              <a:buChar char="•"/>
            </a:pPr>
            <a:r>
              <a:rPr lang="pt-BR" sz="2800">
                <a:solidFill>
                  <a:srgbClr val="000000"/>
                </a:solidFill>
                <a:latin typeface="Arial"/>
              </a:rPr>
              <a:t>Observamos o valor absoluto da estatística de teste (2.99) na tabela, usando a linha com n – 1= 4  graus de liberdade.</a:t>
            </a:r>
            <a:endParaRPr/>
          </a:p>
          <a:p>
            <a:pPr>
              <a:lnSpc>
                <a:spcPct val="100000"/>
              </a:lnSpc>
            </a:pPr>
            <a:endParaRPr/>
          </a:p>
        </p:txBody>
      </p:sp>
    </p:spTree>
  </p:cSld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TextShape 1"/>
          <p:cNvSpPr txBox="1"/>
          <p:nvPr/>
        </p:nvSpPr>
        <p:spPr>
          <a:xfrm>
            <a:off x="457200" y="533520"/>
            <a:ext cx="8229240" cy="990360"/>
          </a:xfrm>
          <a:prstGeom prst="rect">
            <a:avLst/>
          </a:prstGeom>
        </p:spPr>
        <p:txBody>
          <a:bodyPr anchor="ctr"/>
          <a:p>
            <a:pPr>
              <a:lnSpc>
                <a:spcPct val="100000"/>
              </a:lnSpc>
            </a:pPr>
            <a:r>
              <a:rPr lang="pt-BR" sz="4000">
                <a:solidFill>
                  <a:srgbClr val="666666"/>
                </a:solidFill>
                <a:latin typeface="Arial"/>
              </a:rPr>
              <a:t>Tabela </a:t>
            </a:r>
            <a:r>
              <a:rPr i="1" lang="pt-BR" sz="4000">
                <a:solidFill>
                  <a:srgbClr val="666666"/>
                </a:solidFill>
                <a:latin typeface="Arial"/>
              </a:rPr>
              <a:t>t</a:t>
            </a:r>
            <a:r>
              <a:rPr lang="pt-BR" sz="4000">
                <a:solidFill>
                  <a:srgbClr val="666666"/>
                </a:solidFill>
                <a:latin typeface="Arial"/>
              </a:rPr>
              <a:t> de Student</a:t>
            </a:r>
            <a:endParaRPr/>
          </a:p>
        </p:txBody>
      </p:sp>
      <p:pic>
        <p:nvPicPr>
          <p:cNvPr descr="" id="121" name="Picture 2"/>
          <p:cNvPicPr/>
          <p:nvPr/>
        </p:nvPicPr>
        <p:blipFill>
          <a:blip r:embed="rId1"/>
          <a:stretch>
            <a:fillRect/>
          </a:stretch>
        </p:blipFill>
        <p:spPr>
          <a:xfrm>
            <a:off x="899640" y="1556640"/>
            <a:ext cx="7178400" cy="5096880"/>
          </a:xfrm>
          <a:prstGeom prst="rect">
            <a:avLst/>
          </a:prstGeom>
        </p:spPr>
      </p:pic>
    </p:spTree>
  </p:cSld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TextShape 1"/>
          <p:cNvSpPr txBox="1"/>
          <p:nvPr/>
        </p:nvSpPr>
        <p:spPr>
          <a:xfrm>
            <a:off x="457200" y="533520"/>
            <a:ext cx="8229240" cy="990360"/>
          </a:xfrm>
          <a:prstGeom prst="rect">
            <a:avLst/>
          </a:prstGeom>
        </p:spPr>
        <p:txBody>
          <a:bodyPr anchor="ctr"/>
          <a:p>
            <a:pPr>
              <a:lnSpc>
                <a:spcPct val="100000"/>
              </a:lnSpc>
            </a:pPr>
            <a:r>
              <a:rPr lang="pt-BR" sz="4000">
                <a:solidFill>
                  <a:srgbClr val="666666"/>
                </a:solidFill>
                <a:latin typeface="Arial"/>
              </a:rPr>
              <a:t>Teste-t pareado</a:t>
            </a:r>
            <a:endParaRPr/>
          </a:p>
        </p:txBody>
      </p:sp>
      <p:sp>
        <p:nvSpPr>
          <p:cNvPr id="123" name="TextShape 2"/>
          <p:cNvSpPr txBox="1"/>
          <p:nvPr/>
        </p:nvSpPr>
        <p:spPr>
          <a:xfrm>
            <a:off x="539640" y="1917000"/>
            <a:ext cx="8290800" cy="3628800"/>
          </a:xfrm>
          <a:prstGeom prst="rect">
            <a:avLst/>
          </a:prstGeom>
        </p:spPr>
        <p:txBody>
          <a:bodyPr/>
          <a:p>
            <a:pPr>
              <a:lnSpc>
                <a:spcPct val="100000"/>
              </a:lnSpc>
              <a:buSzPct val="85000"/>
              <a:buFont typeface="Arial"/>
              <a:buChar char="•"/>
            </a:pPr>
            <a:r>
              <a:rPr lang="pt-BR" sz="2800">
                <a:solidFill>
                  <a:srgbClr val="000000"/>
                </a:solidFill>
                <a:latin typeface="Arial"/>
              </a:rPr>
              <a:t>A terceira linha da tabela mostra que:</a:t>
            </a:r>
            <a:endParaRPr/>
          </a:p>
          <a:p>
            <a:pPr algn="ctr">
              <a:lnSpc>
                <a:spcPct val="100000"/>
              </a:lnSpc>
            </a:pPr>
            <a:r>
              <a:rPr lang="pt-BR" sz="2800">
                <a:solidFill>
                  <a:srgbClr val="000000"/>
                </a:solidFill>
                <a:latin typeface="Arial"/>
              </a:rPr>
              <a:t>0,01 &lt; p &lt; 0,05 </a:t>
            </a:r>
            <a:endParaRPr/>
          </a:p>
          <a:p>
            <a:pPr>
              <a:lnSpc>
                <a:spcPct val="100000"/>
              </a:lnSpc>
            </a:pPr>
            <a:r>
              <a:rPr lang="pt-BR" sz="2800">
                <a:solidFill>
                  <a:srgbClr val="000000"/>
                </a:solidFill>
                <a:latin typeface="Arial"/>
              </a:rPr>
              <a:t>porque o valor 2.99 está entre os valores tabelados 2.776 e 4.601.</a:t>
            </a:r>
            <a:endParaRPr/>
          </a:p>
          <a:p>
            <a:pPr>
              <a:lnSpc>
                <a:spcPct val="100000"/>
              </a:lnSpc>
              <a:buSzPct val="85000"/>
              <a:buFont typeface="Arial"/>
              <a:buChar char="•"/>
            </a:pPr>
            <a:r>
              <a:rPr lang="pt-BR" sz="2800">
                <a:solidFill>
                  <a:srgbClr val="000000"/>
                </a:solidFill>
                <a:latin typeface="Arial"/>
              </a:rPr>
              <a:t>Então, rejeitamos a hipótese nula (H0) ao nível de 5%.</a:t>
            </a:r>
            <a:endParaRPr/>
          </a:p>
          <a:p>
            <a:pPr>
              <a:lnSpc>
                <a:spcPct val="100000"/>
              </a:lnSpc>
              <a:buSzPct val="85000"/>
              <a:buFont typeface="Arial"/>
              <a:buChar char="•"/>
            </a:pPr>
            <a:r>
              <a:rPr i="1" lang="pt-BR" sz="2800">
                <a:solidFill>
                  <a:srgbClr val="e90062"/>
                </a:solidFill>
                <a:latin typeface="Arial"/>
              </a:rPr>
              <a:t>Podemos concluir que existem evidências ao nível de 5% de que há uma redução média de peso durante o período avaliado em mulheres submetidas à dieta.</a:t>
            </a:r>
            <a:endParaRPr/>
          </a:p>
          <a:p>
            <a:pPr>
              <a:lnSpc>
                <a:spcPct val="100000"/>
              </a:lnSpc>
            </a:pPr>
            <a:endParaRPr/>
          </a:p>
        </p:txBody>
      </p:sp>
    </p:spTree>
  </p:cSld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TextShape 1"/>
          <p:cNvSpPr txBox="1"/>
          <p:nvPr/>
        </p:nvSpPr>
        <p:spPr>
          <a:xfrm>
            <a:off x="457200" y="533520"/>
            <a:ext cx="8229240" cy="990360"/>
          </a:xfrm>
          <a:prstGeom prst="rect">
            <a:avLst/>
          </a:prstGeom>
        </p:spPr>
        <p:txBody>
          <a:bodyPr anchor="ctr"/>
          <a:p>
            <a:pPr>
              <a:lnSpc>
                <a:spcPct val="100000"/>
              </a:lnSpc>
            </a:pPr>
            <a:r>
              <a:rPr lang="pt-BR" sz="4000">
                <a:solidFill>
                  <a:srgbClr val="666666"/>
                </a:solidFill>
                <a:latin typeface="Arial"/>
              </a:rPr>
              <a:t>Teste-t pareado</a:t>
            </a:r>
            <a:endParaRPr/>
          </a:p>
        </p:txBody>
      </p:sp>
      <p:sp>
        <p:nvSpPr>
          <p:cNvPr id="125" name="TextShape 2"/>
          <p:cNvSpPr txBox="1"/>
          <p:nvPr/>
        </p:nvSpPr>
        <p:spPr>
          <a:xfrm>
            <a:off x="457200" y="1600200"/>
            <a:ext cx="8229240" cy="4876560"/>
          </a:xfrm>
          <a:prstGeom prst="rect">
            <a:avLst/>
          </a:prstGeom>
        </p:spPr>
        <p:txBody>
          <a:bodyPr/>
          <a:p>
            <a:pPr>
              <a:lnSpc>
                <a:spcPct val="100000"/>
              </a:lnSpc>
              <a:buSzPct val="85000"/>
              <a:buFont typeface="Arial"/>
              <a:buChar char="•"/>
            </a:pPr>
            <a:r>
              <a:rPr lang="pt-BR" sz="2800">
                <a:solidFill>
                  <a:srgbClr val="000000"/>
                </a:solidFill>
                <a:latin typeface="Arial"/>
              </a:rPr>
              <a:t>Podemos adicionar à nossa conclusão o intervalo de confiança de 95% para a redução média no peso:</a:t>
            </a:r>
            <a:endParaRPr/>
          </a:p>
          <a:p>
            <a:pPr algn="ctr">
              <a:lnSpc>
                <a:spcPct val="100000"/>
              </a:lnSpc>
              <a:buSzPct val="85000"/>
              <a:buFont typeface="Arial"/>
              <a:buChar char="•"/>
            </a:pPr>
            <a:r>
              <a:rPr lang="pt-BR" sz="2800">
                <a:solidFill>
                  <a:srgbClr val="000000"/>
                </a:solidFill>
                <a:latin typeface="Arial"/>
              </a:rPr>
              <a:t>- 5 ± 2,776 x 1,67 = - 5 ± 4,62 = ( - 9,62; - 0,38 )</a:t>
            </a:r>
            <a:endParaRPr/>
          </a:p>
          <a:p>
            <a:pPr>
              <a:lnSpc>
                <a:spcPct val="100000"/>
              </a:lnSpc>
              <a:buSzPct val="85000"/>
              <a:buFont typeface="Arial"/>
              <a:buChar char="•"/>
            </a:pPr>
            <a:r>
              <a:rPr i="1" lang="pt-BR" sz="2800">
                <a:solidFill>
                  <a:srgbClr val="e90062"/>
                </a:solidFill>
                <a:latin typeface="Arial"/>
              </a:rPr>
              <a:t>Estamos 95% confiantes que a redução média de peso está entre - 0.38 e - 9.62.</a:t>
            </a:r>
            <a:endParaRPr/>
          </a:p>
        </p:txBody>
      </p:sp>
    </p:spTree>
  </p:cSld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TextShape 1"/>
          <p:cNvSpPr txBox="1"/>
          <p:nvPr/>
        </p:nvSpPr>
        <p:spPr>
          <a:xfrm>
            <a:off x="539640" y="2853000"/>
            <a:ext cx="8229240" cy="990360"/>
          </a:xfrm>
          <a:prstGeom prst="rect">
            <a:avLst/>
          </a:prstGeom>
        </p:spPr>
        <p:txBody>
          <a:bodyPr anchor="ctr"/>
          <a:p>
            <a:pPr algn="ctr">
              <a:lnSpc>
                <a:spcPct val="100000"/>
              </a:lnSpc>
            </a:pPr>
            <a:r>
              <a:rPr lang="pt-BR" sz="4000">
                <a:solidFill>
                  <a:srgbClr val="e90062"/>
                </a:solidFill>
                <a:latin typeface="Arial"/>
              </a:rPr>
              <a:t>Obrigada!</a:t>
            </a:r>
            <a:endParaRPr/>
          </a:p>
        </p:txBody>
      </p:sp>
      <p:pic>
        <p:nvPicPr>
          <p:cNvPr descr="" id="127" name="Picture 2"/>
          <p:cNvPicPr/>
          <p:nvPr/>
        </p:nvPicPr>
        <p:blipFill>
          <a:blip r:embed="rId1"/>
          <a:stretch>
            <a:fillRect/>
          </a:stretch>
        </p:blipFill>
        <p:spPr>
          <a:xfrm>
            <a:off x="3276000" y="4869000"/>
            <a:ext cx="2857320" cy="1599840"/>
          </a:xfrm>
          <a:prstGeom prst="rect">
            <a:avLst/>
          </a:prstGeom>
        </p:spPr>
      </p:pic>
    </p:spTree>
  </p:cSld>
  <p:timing>
    <p:tnLst>
      <p:par>
        <p:cTn dur="indefinite" id="1" nodeType="tmRoot" restart="never">
          <p:childTnLst>
            <p:seq>
              <p:cTn dur="indefinite" id="2" nodeType="mainSeq">
                <p:childTnLst>
                  <p:par>
                    <p:cTn fill="hold" id="3">
                      <p:stCondLst>
                        <p:cond delay="indefinite"/>
                      </p:stCondLst>
                      <p:childTnLst>
                        <p:par>
                          <p:cTn fill="hold" id="4">
                            <p:stCondLst>
                              <p:cond delay="0"/>
                            </p:stCondLst>
                            <p:childTnLst>
                              <p:par>
                                <p:cTn fill="hold" id="5" nodeType="clickEffect" presetClass="entr" presetID="4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dur="1000" fill="freeze" id="7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 additive="repl">
                                        <p:cTn dur="1000" fill="hold" id="8"/>
                                        <p:tgtEl>
                                          <p:spTgt spid="1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dur="1000" fill="hold" id="9"/>
                                        <p:tgtEl>
                                          <p:spTgt spid="1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TextShape 1"/>
          <p:cNvSpPr txBox="1"/>
          <p:nvPr/>
        </p:nvSpPr>
        <p:spPr>
          <a:xfrm>
            <a:off x="457200" y="533520"/>
            <a:ext cx="8229240" cy="990360"/>
          </a:xfrm>
          <a:prstGeom prst="rect">
            <a:avLst/>
          </a:prstGeom>
        </p:spPr>
        <p:txBody>
          <a:bodyPr anchor="ctr"/>
          <a:p>
            <a:pPr>
              <a:lnSpc>
                <a:spcPct val="100000"/>
              </a:lnSpc>
            </a:pPr>
            <a:r>
              <a:rPr lang="pt-BR" sz="4000">
                <a:solidFill>
                  <a:srgbClr val="666666"/>
                </a:solidFill>
                <a:latin typeface="Arial"/>
              </a:rPr>
              <a:t>Teste de hipóteses, o que é?</a:t>
            </a:r>
            <a:endParaRPr/>
          </a:p>
        </p:txBody>
      </p:sp>
      <p:sp>
        <p:nvSpPr>
          <p:cNvPr id="88" name="TextShape 2"/>
          <p:cNvSpPr txBox="1"/>
          <p:nvPr/>
        </p:nvSpPr>
        <p:spPr>
          <a:xfrm>
            <a:off x="755640" y="2277000"/>
            <a:ext cx="7282800" cy="2836440"/>
          </a:xfrm>
          <a:prstGeom prst="rect">
            <a:avLst/>
          </a:prstGeom>
        </p:spPr>
        <p:txBody>
          <a:bodyPr/>
          <a:p>
            <a:pPr>
              <a:lnSpc>
                <a:spcPct val="100000"/>
              </a:lnSpc>
              <a:buSzPct val="85000"/>
              <a:buFont typeface="Arial"/>
              <a:buChar char="•"/>
            </a:pPr>
            <a:r>
              <a:rPr lang="pt-BR" sz="3200">
                <a:solidFill>
                  <a:srgbClr val="000000"/>
                </a:solidFill>
                <a:latin typeface="Arial"/>
              </a:rPr>
              <a:t>Um </a:t>
            </a:r>
            <a:r>
              <a:rPr b="1" lang="pt-BR" sz="3200">
                <a:solidFill>
                  <a:srgbClr val="000000"/>
                </a:solidFill>
                <a:latin typeface="Arial"/>
              </a:rPr>
              <a:t>teste de hipótese</a:t>
            </a:r>
            <a:r>
              <a:rPr lang="pt-BR" sz="3200">
                <a:solidFill>
                  <a:srgbClr val="000000"/>
                </a:solidFill>
                <a:latin typeface="Arial"/>
              </a:rPr>
              <a:t> é um método de inferência estatística usando dados de um estudo científico. É um procedimento estatístico baseado na análise de uma amostra, através da teoria de probabilidades, usado para avaliar determinados parâmetros que são desconhecidos numa população.</a:t>
            </a:r>
            <a:endParaRPr/>
          </a:p>
        </p:txBody>
      </p:sp>
    </p:spTree>
  </p:cSld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TextShape 1"/>
          <p:cNvSpPr txBox="1"/>
          <p:nvPr/>
        </p:nvSpPr>
        <p:spPr>
          <a:xfrm>
            <a:off x="457200" y="533520"/>
            <a:ext cx="8229240" cy="990360"/>
          </a:xfrm>
          <a:prstGeom prst="rect">
            <a:avLst/>
          </a:prstGeom>
        </p:spPr>
        <p:txBody>
          <a:bodyPr anchor="ctr"/>
          <a:p>
            <a:pPr>
              <a:lnSpc>
                <a:spcPct val="100000"/>
              </a:lnSpc>
            </a:pPr>
            <a:r>
              <a:rPr lang="pt-BR" sz="4000">
                <a:solidFill>
                  <a:srgbClr val="666666"/>
                </a:solidFill>
                <a:latin typeface="Arial"/>
              </a:rPr>
              <a:t>Teste de hipóteses</a:t>
            </a:r>
            <a:endParaRPr/>
          </a:p>
        </p:txBody>
      </p:sp>
      <p:sp>
        <p:nvSpPr>
          <p:cNvPr id="90" name="TextShape 2"/>
          <p:cNvSpPr txBox="1"/>
          <p:nvPr/>
        </p:nvSpPr>
        <p:spPr>
          <a:xfrm>
            <a:off x="755640" y="2277000"/>
            <a:ext cx="7282800" cy="2836440"/>
          </a:xfrm>
          <a:prstGeom prst="rect">
            <a:avLst/>
          </a:prstGeom>
        </p:spPr>
        <p:txBody>
          <a:bodyPr/>
          <a:p>
            <a:pPr>
              <a:lnSpc>
                <a:spcPct val="100000"/>
              </a:lnSpc>
              <a:buSzPct val="85000"/>
              <a:buFont typeface="Arial"/>
              <a:buChar char="•"/>
            </a:pPr>
            <a:r>
              <a:rPr lang="pt-BR" sz="2800">
                <a:solidFill>
                  <a:srgbClr val="000000"/>
                </a:solidFill>
                <a:latin typeface="Arial"/>
              </a:rPr>
              <a:t>O Teste t de student é um teste paramétrico que serve para comparar duas médias quando os dados assumirem a distribuição normal.</a:t>
            </a:r>
            <a:endParaRPr/>
          </a:p>
        </p:txBody>
      </p:sp>
    </p:spTree>
  </p:cSld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TextShape 1"/>
          <p:cNvSpPr txBox="1"/>
          <p:nvPr/>
        </p:nvSpPr>
        <p:spPr>
          <a:xfrm>
            <a:off x="457200" y="533520"/>
            <a:ext cx="8229240" cy="990360"/>
          </a:xfrm>
          <a:prstGeom prst="rect">
            <a:avLst/>
          </a:prstGeom>
        </p:spPr>
        <p:txBody>
          <a:bodyPr anchor="ctr"/>
          <a:p>
            <a:pPr>
              <a:lnSpc>
                <a:spcPct val="100000"/>
              </a:lnSpc>
            </a:pPr>
            <a:r>
              <a:rPr lang="pt-BR" sz="4000">
                <a:solidFill>
                  <a:srgbClr val="666666"/>
                </a:solidFill>
                <a:latin typeface="Arial"/>
              </a:rPr>
              <a:t>Teste de </a:t>
            </a:r>
            <a:r>
              <a:rPr i="1" lang="pt-BR" sz="4000">
                <a:solidFill>
                  <a:srgbClr val="666666"/>
                </a:solidFill>
                <a:latin typeface="Arial"/>
              </a:rPr>
              <a:t>t</a:t>
            </a:r>
            <a:r>
              <a:rPr lang="pt-BR" sz="4000">
                <a:solidFill>
                  <a:srgbClr val="666666"/>
                </a:solidFill>
                <a:latin typeface="Arial"/>
              </a:rPr>
              <a:t> de Student</a:t>
            </a:r>
            <a:endParaRPr/>
          </a:p>
        </p:txBody>
      </p:sp>
      <p:pic>
        <p:nvPicPr>
          <p:cNvPr descr="" id="92" name="Imagem 3"/>
          <p:cNvPicPr/>
          <p:nvPr/>
        </p:nvPicPr>
        <p:blipFill>
          <a:blip r:embed="rId1"/>
          <a:stretch>
            <a:fillRect/>
          </a:stretch>
        </p:blipFill>
        <p:spPr>
          <a:xfrm>
            <a:off x="5940000" y="2349000"/>
            <a:ext cx="2808000" cy="2297520"/>
          </a:xfrm>
          <a:prstGeom prst="rect">
            <a:avLst/>
          </a:prstGeom>
        </p:spPr>
      </p:pic>
      <p:sp>
        <p:nvSpPr>
          <p:cNvPr id="93" name="TextShape 2"/>
          <p:cNvSpPr txBox="1"/>
          <p:nvPr/>
        </p:nvSpPr>
        <p:spPr>
          <a:xfrm>
            <a:off x="683640" y="1628640"/>
            <a:ext cx="4680000" cy="4608000"/>
          </a:xfrm>
          <a:prstGeom prst="rect">
            <a:avLst/>
          </a:prstGeom>
        </p:spPr>
        <p:txBody>
          <a:bodyPr/>
          <a:p>
            <a:pPr>
              <a:lnSpc>
                <a:spcPct val="100000"/>
              </a:lnSpc>
              <a:buSzPct val="85000"/>
              <a:buFont typeface="Arial"/>
              <a:buChar char="•"/>
            </a:pPr>
            <a:r>
              <a:rPr lang="pt-BR">
                <a:solidFill>
                  <a:srgbClr val="000000"/>
                </a:solidFill>
                <a:latin typeface="Arial"/>
              </a:rPr>
              <a:t>O </a:t>
            </a:r>
            <a:r>
              <a:rPr b="1" lang="pt-BR">
                <a:solidFill>
                  <a:srgbClr val="000000"/>
                </a:solidFill>
                <a:latin typeface="Arial"/>
              </a:rPr>
              <a:t>teste t de Student</a:t>
            </a:r>
            <a:r>
              <a:rPr lang="pt-BR">
                <a:solidFill>
                  <a:srgbClr val="000000"/>
                </a:solidFill>
                <a:latin typeface="Arial"/>
              </a:rPr>
              <a:t> ou somente </a:t>
            </a:r>
            <a:r>
              <a:rPr b="1" lang="pt-BR">
                <a:solidFill>
                  <a:srgbClr val="000000"/>
                </a:solidFill>
                <a:latin typeface="Arial"/>
              </a:rPr>
              <a:t>teste t</a:t>
            </a:r>
            <a:r>
              <a:rPr lang="pt-BR">
                <a:solidFill>
                  <a:srgbClr val="000000"/>
                </a:solidFill>
                <a:latin typeface="Arial"/>
              </a:rPr>
              <a:t> é um teste de hipótese que usa conceitos estatísticos para avaliar uma hipótese nula quando a estatística de teste </a:t>
            </a:r>
            <a:r>
              <a:rPr i="1" lang="pt-BR">
                <a:solidFill>
                  <a:srgbClr val="000000"/>
                </a:solidFill>
                <a:latin typeface="Arial"/>
              </a:rPr>
              <a:t>(t)</a:t>
            </a:r>
            <a:r>
              <a:rPr lang="pt-BR">
                <a:solidFill>
                  <a:srgbClr val="000000"/>
                </a:solidFill>
                <a:latin typeface="Arial"/>
              </a:rPr>
              <a:t> segue uma distribuição t de Student.</a:t>
            </a:r>
            <a:endParaRPr/>
          </a:p>
          <a:p>
            <a:pPr>
              <a:lnSpc>
                <a:spcPct val="100000"/>
              </a:lnSpc>
              <a:buSzPct val="85000"/>
              <a:buFont typeface="Arial"/>
              <a:buChar char="•"/>
            </a:pPr>
            <a:r>
              <a:rPr lang="pt-BR">
                <a:solidFill>
                  <a:srgbClr val="000000"/>
                </a:solidFill>
                <a:latin typeface="Arial"/>
              </a:rPr>
              <a:t>A distribuição t é uma distribuição de probabilidade teórica. É semelhante à curva normal padrão, porém com caudas mais largas, ou seja, uma simulação da t de Student pode gerar valores mais extremos que uma simulação da normal.</a:t>
            </a:r>
            <a:endParaRPr/>
          </a:p>
        </p:txBody>
      </p:sp>
    </p:spTree>
  </p:cSld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TextShape 1"/>
          <p:cNvSpPr txBox="1"/>
          <p:nvPr/>
        </p:nvSpPr>
        <p:spPr>
          <a:xfrm>
            <a:off x="457200" y="533520"/>
            <a:ext cx="8229240" cy="990360"/>
          </a:xfrm>
          <a:prstGeom prst="rect">
            <a:avLst/>
          </a:prstGeom>
        </p:spPr>
        <p:txBody>
          <a:bodyPr anchor="ctr"/>
          <a:p>
            <a:pPr>
              <a:lnSpc>
                <a:spcPct val="100000"/>
              </a:lnSpc>
            </a:pPr>
            <a:r>
              <a:rPr lang="pt-BR" sz="4000">
                <a:solidFill>
                  <a:srgbClr val="666666"/>
                </a:solidFill>
                <a:latin typeface="Arial"/>
              </a:rPr>
              <a:t>Teste de </a:t>
            </a:r>
            <a:r>
              <a:rPr i="1" lang="pt-BR" sz="4000">
                <a:solidFill>
                  <a:srgbClr val="666666"/>
                </a:solidFill>
                <a:latin typeface="Arial"/>
              </a:rPr>
              <a:t>t</a:t>
            </a:r>
            <a:r>
              <a:rPr lang="pt-BR" sz="4000">
                <a:solidFill>
                  <a:srgbClr val="666666"/>
                </a:solidFill>
                <a:latin typeface="Arial"/>
              </a:rPr>
              <a:t> de Student</a:t>
            </a:r>
            <a:endParaRPr/>
          </a:p>
        </p:txBody>
      </p:sp>
      <p:sp>
        <p:nvSpPr>
          <p:cNvPr id="95" name="TextShape 2"/>
          <p:cNvSpPr txBox="1"/>
          <p:nvPr/>
        </p:nvSpPr>
        <p:spPr>
          <a:xfrm>
            <a:off x="755640" y="2277000"/>
            <a:ext cx="7282800" cy="2836440"/>
          </a:xfrm>
          <a:prstGeom prst="rect">
            <a:avLst/>
          </a:prstGeom>
        </p:spPr>
        <p:txBody>
          <a:bodyPr/>
          <a:p>
            <a:pPr>
              <a:lnSpc>
                <a:spcPct val="100000"/>
              </a:lnSpc>
              <a:buSzPct val="85000"/>
              <a:buFont typeface="Arial"/>
              <a:buChar char="•"/>
            </a:pPr>
            <a:r>
              <a:rPr lang="pt-BR" sz="6000">
                <a:solidFill>
                  <a:srgbClr val="000000"/>
                </a:solidFill>
                <a:latin typeface="Arial"/>
              </a:rPr>
              <a:t>Essa premissa é normalmente usada quando a estatística de teste, na verdade, segue uma distribuição normal, mas a variância da população σ2 é desconhecida. Nesse caso, é usada a variância amostral s2 e, com esse ajuste, a estatística de teste passa a seguir uma distribuição t de Student.</a:t>
            </a:r>
            <a:endParaRPr/>
          </a:p>
          <a:p>
            <a:pPr>
              <a:lnSpc>
                <a:spcPct val="100000"/>
              </a:lnSpc>
            </a:pPr>
            <a:endParaRPr/>
          </a:p>
        </p:txBody>
      </p:sp>
    </p:spTree>
  </p:cSld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TextShape 1"/>
          <p:cNvSpPr txBox="1"/>
          <p:nvPr/>
        </p:nvSpPr>
        <p:spPr>
          <a:xfrm>
            <a:off x="457200" y="533520"/>
            <a:ext cx="8229240" cy="990360"/>
          </a:xfrm>
          <a:prstGeom prst="rect">
            <a:avLst/>
          </a:prstGeom>
        </p:spPr>
        <p:txBody>
          <a:bodyPr anchor="ctr"/>
          <a:p>
            <a:pPr>
              <a:lnSpc>
                <a:spcPct val="100000"/>
              </a:lnSpc>
            </a:pPr>
            <a:r>
              <a:rPr lang="pt-BR" sz="4000">
                <a:solidFill>
                  <a:srgbClr val="666666"/>
                </a:solidFill>
                <a:latin typeface="Arial"/>
              </a:rPr>
              <a:t>Amostras pareadas</a:t>
            </a:r>
            <a:endParaRPr/>
          </a:p>
        </p:txBody>
      </p:sp>
      <p:sp>
        <p:nvSpPr>
          <p:cNvPr id="97" name="TextShape 2"/>
          <p:cNvSpPr txBox="1"/>
          <p:nvPr/>
        </p:nvSpPr>
        <p:spPr>
          <a:xfrm>
            <a:off x="755640" y="2277000"/>
            <a:ext cx="7282800" cy="2836440"/>
          </a:xfrm>
          <a:prstGeom prst="rect">
            <a:avLst/>
          </a:prstGeom>
        </p:spPr>
        <p:txBody>
          <a:bodyPr/>
          <a:p>
            <a:pPr>
              <a:lnSpc>
                <a:spcPct val="100000"/>
              </a:lnSpc>
              <a:buSzPct val="85000"/>
              <a:buFont typeface="Arial"/>
              <a:buChar char="•"/>
            </a:pPr>
            <a:r>
              <a:rPr lang="pt-BR" sz="3200">
                <a:solidFill>
                  <a:srgbClr val="000000"/>
                </a:solidFill>
                <a:latin typeface="Arial"/>
              </a:rPr>
              <a:t>Num estudo pareado, temos duas amostras mas cada observação da primeira amostra é pareada com uma observação da segunda amostra.</a:t>
            </a:r>
            <a:endParaRPr/>
          </a:p>
        </p:txBody>
      </p:sp>
    </p:spTree>
  </p:cSld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TextShape 1"/>
          <p:cNvSpPr txBox="1"/>
          <p:nvPr/>
        </p:nvSpPr>
        <p:spPr>
          <a:xfrm>
            <a:off x="457200" y="533520"/>
            <a:ext cx="8229240" cy="990360"/>
          </a:xfrm>
          <a:prstGeom prst="rect">
            <a:avLst/>
          </a:prstGeom>
        </p:spPr>
        <p:txBody>
          <a:bodyPr anchor="ctr"/>
          <a:p>
            <a:pPr>
              <a:lnSpc>
                <a:spcPct val="100000"/>
              </a:lnSpc>
            </a:pPr>
            <a:r>
              <a:rPr lang="pt-BR" sz="4000">
                <a:solidFill>
                  <a:srgbClr val="666666"/>
                </a:solidFill>
                <a:latin typeface="Arial"/>
              </a:rPr>
              <a:t>Amostras pareadas</a:t>
            </a:r>
            <a:endParaRPr/>
          </a:p>
        </p:txBody>
      </p:sp>
      <p:sp>
        <p:nvSpPr>
          <p:cNvPr id="99" name="TextShape 2"/>
          <p:cNvSpPr txBox="1"/>
          <p:nvPr/>
        </p:nvSpPr>
        <p:spPr>
          <a:xfrm>
            <a:off x="467640" y="2349000"/>
            <a:ext cx="8229240" cy="2908440"/>
          </a:xfrm>
          <a:prstGeom prst="rect">
            <a:avLst/>
          </a:prstGeom>
        </p:spPr>
        <p:txBody>
          <a:bodyPr/>
          <a:p>
            <a:pPr>
              <a:lnSpc>
                <a:spcPct val="100000"/>
              </a:lnSpc>
              <a:buSzPct val="85000"/>
              <a:buFont typeface="Arial"/>
              <a:buChar char="•"/>
            </a:pPr>
            <a:r>
              <a:rPr lang="pt-BR" sz="3200">
                <a:solidFill>
                  <a:srgbClr val="000000"/>
                </a:solidFill>
                <a:latin typeface="Arial"/>
              </a:rPr>
              <a:t>Tal delineamento ocorre, por exemplo, num estudo de medidas feitas antes e depois no mesmo indivíduo ou num estudo de gêmeos (em que cada conjunto de gêmeos forma um dado pareado).</a:t>
            </a:r>
            <a:endParaRPr/>
          </a:p>
        </p:txBody>
      </p:sp>
    </p:spTree>
  </p:cSld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TextShape 1"/>
          <p:cNvSpPr txBox="1"/>
          <p:nvPr/>
        </p:nvSpPr>
        <p:spPr>
          <a:xfrm>
            <a:off x="457200" y="533520"/>
            <a:ext cx="8229240" cy="990360"/>
          </a:xfrm>
          <a:prstGeom prst="rect">
            <a:avLst/>
          </a:prstGeom>
        </p:spPr>
        <p:txBody>
          <a:bodyPr anchor="ctr"/>
          <a:p>
            <a:pPr>
              <a:lnSpc>
                <a:spcPct val="100000"/>
              </a:lnSpc>
            </a:pPr>
            <a:r>
              <a:rPr lang="pt-BR" sz="4000">
                <a:solidFill>
                  <a:srgbClr val="666666"/>
                </a:solidFill>
                <a:latin typeface="Arial"/>
              </a:rPr>
              <a:t>Amostras pareadas</a:t>
            </a:r>
            <a:endParaRPr/>
          </a:p>
        </p:txBody>
      </p:sp>
      <p:sp>
        <p:nvSpPr>
          <p:cNvPr id="101" name="TextShape 2"/>
          <p:cNvSpPr txBox="1"/>
          <p:nvPr/>
        </p:nvSpPr>
        <p:spPr>
          <a:xfrm>
            <a:off x="611640" y="2277000"/>
            <a:ext cx="8229240" cy="3240000"/>
          </a:xfrm>
          <a:prstGeom prst="rect">
            <a:avLst/>
          </a:prstGeom>
        </p:spPr>
        <p:txBody>
          <a:bodyPr/>
          <a:p>
            <a:pPr>
              <a:lnSpc>
                <a:spcPct val="100000"/>
              </a:lnSpc>
              <a:buSzPct val="85000"/>
              <a:buFont typeface="Arial"/>
              <a:buChar char="•"/>
            </a:pPr>
            <a:r>
              <a:rPr lang="pt-BR" sz="3200">
                <a:solidFill>
                  <a:srgbClr val="000000"/>
                </a:solidFill>
                <a:latin typeface="Arial"/>
              </a:rPr>
              <a:t>Como esperado, as duas observações do mesmo indivíduo (ou de um conjunto de gêmeos) são mais prováveis de serem similares, e portanto </a:t>
            </a:r>
            <a:r>
              <a:rPr b="1" lang="pt-BR" sz="3600">
                <a:solidFill>
                  <a:srgbClr val="000000"/>
                </a:solidFill>
                <a:latin typeface="Arial"/>
              </a:rPr>
              <a:t>não são considerados estatisticamente independentes.</a:t>
            </a:r>
            <a:endParaRPr/>
          </a:p>
          <a:p>
            <a:pPr>
              <a:lnSpc>
                <a:spcPct val="100000"/>
              </a:lnSpc>
            </a:pPr>
            <a:endParaRPr/>
          </a:p>
        </p:txBody>
      </p:sp>
    </p:spTree>
  </p:cSld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TextShape 1"/>
          <p:cNvSpPr txBox="1"/>
          <p:nvPr/>
        </p:nvSpPr>
        <p:spPr>
          <a:xfrm>
            <a:off x="457200" y="533520"/>
            <a:ext cx="8229240" cy="990360"/>
          </a:xfrm>
          <a:prstGeom prst="rect">
            <a:avLst/>
          </a:prstGeom>
        </p:spPr>
        <p:txBody>
          <a:bodyPr anchor="ctr"/>
          <a:p>
            <a:pPr>
              <a:lnSpc>
                <a:spcPct val="100000"/>
              </a:lnSpc>
            </a:pPr>
            <a:r>
              <a:rPr lang="pt-BR" sz="4000">
                <a:solidFill>
                  <a:srgbClr val="666666"/>
                </a:solidFill>
                <a:latin typeface="Arial"/>
              </a:rPr>
              <a:t>Amostras pareadas – exemplo</a:t>
            </a:r>
            <a:endParaRPr/>
          </a:p>
        </p:txBody>
      </p:sp>
      <p:sp>
        <p:nvSpPr>
          <p:cNvPr id="103" name="CustomShape 2"/>
          <p:cNvSpPr/>
          <p:nvPr/>
        </p:nvSpPr>
        <p:spPr>
          <a:xfrm>
            <a:off x="581400" y="1919520"/>
            <a:ext cx="8042040" cy="516960"/>
          </a:xfrm>
          <a:prstGeom prst="rect">
            <a:avLst/>
          </a:prstGeom>
        </p:spPr>
        <p:txBody>
          <a:bodyPr bIns="45000" lIns="90000" rIns="90000" tIns="45000" wrap="none"/>
          <a:p>
            <a:pPr>
              <a:lnSpc>
                <a:spcPct val="100000"/>
              </a:lnSpc>
            </a:pPr>
            <a:r>
              <a:rPr lang="pt-BR" sz="2800">
                <a:solidFill>
                  <a:srgbClr val="000000"/>
                </a:solidFill>
                <a:latin typeface="Arial"/>
              </a:rPr>
              <a:t>Dados pareados de mulheres submetidas a dieta:</a:t>
            </a:r>
            <a:endParaRPr/>
          </a:p>
        </p:txBody>
      </p:sp>
      <p:graphicFrame>
        <p:nvGraphicFramePr>
          <p:cNvPr id="104" name="Table 3"/>
          <p:cNvGraphicFramePr/>
          <p:nvPr/>
        </p:nvGraphicFramePr>
        <p:xfrm>
          <a:off x="1187640" y="2997000"/>
          <a:ext cx="6264360" cy="3495240"/>
        </p:xfrm>
        <a:graphic>
          <a:graphicData uri="http://schemas.openxmlformats.org/drawingml/2006/table">
            <a:tbl>
              <a:tblPr/>
              <a:tblGrid>
                <a:gridCol w="648000"/>
                <a:gridCol w="1872000"/>
                <a:gridCol w="1944000"/>
                <a:gridCol w="1800360"/>
              </a:tblGrid>
              <a:tr h="741240">
                <a:tc>
                  <a:txBody>
                    <a:bodyPr anchor="b" bIns="0" lIns="9360" rIns="9360" tIns="9360" wrap="none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pt-BR" sz="2400">
                          <a:solidFill>
                            <a:srgbClr val="000000"/>
                          </a:solidFill>
                          <a:latin typeface="Arial"/>
                        </a:rPr>
                        <a:t>Tabela com pesos inicial e final de cada mulher</a:t>
                      </a:r>
                      <a:endParaRPr/>
                    </a:p>
                  </a:txBody>
                  <a:tcPr/>
                </a:tc>
              </a:tr>
              <a:tr h="731880">
                <a:tc>
                  <a:tcPr/>
                </a:tc>
                <a:tc>
                  <a:txBody>
                    <a:bodyPr anchor="b" bIns="0" lIns="9360" rIns="9360" tIns="9360" wrap="none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pt-BR" sz="2400">
                          <a:solidFill>
                            <a:srgbClr val="000000"/>
                          </a:solidFill>
                          <a:latin typeface="Arial"/>
                        </a:rPr>
                        <a:t>X1i (kg)</a:t>
                      </a:r>
                      <a:endParaRPr/>
                    </a:p>
                  </a:txBody>
                  <a:tcPr/>
                </a:tc>
                <a:tc>
                  <a:txBody>
                    <a:bodyPr anchor="b" bIns="0" lIns="9360" rIns="9360" tIns="9360" wrap="none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pt-BR" sz="2400">
                          <a:solidFill>
                            <a:srgbClr val="000000"/>
                          </a:solidFill>
                          <a:latin typeface="Arial"/>
                        </a:rPr>
                        <a:t>X2i (kg)</a:t>
                      </a:r>
                      <a:endParaRPr/>
                    </a:p>
                  </a:txBody>
                  <a:tcPr/>
                </a:tc>
                <a:tc>
                  <a:txBody>
                    <a:bodyPr anchor="b" bIns="0" lIns="9360" rIns="9360" tIns="9360" wrap="none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pt-BR" sz="2400">
                          <a:solidFill>
                            <a:srgbClr val="000000"/>
                          </a:solidFill>
                          <a:latin typeface="Arial"/>
                        </a:rPr>
                        <a:t>di = x2i - x1i</a:t>
                      </a:r>
                      <a:endParaRPr/>
                    </a:p>
                  </a:txBody>
                  <a:tcPr/>
                </a:tc>
              </a:tr>
              <a:tr h="404280">
                <a:tc>
                  <a:txBody>
                    <a:bodyPr anchor="b" bIns="0" lIns="9360" rIns="9360" tIns="9360" wrap="none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pt-BR" sz="2000">
                          <a:solidFill>
                            <a:srgbClr val="000000"/>
                          </a:solidFill>
                          <a:latin typeface="Arial"/>
                        </a:rPr>
                        <a:t>m1</a:t>
                      </a:r>
                      <a:endParaRPr/>
                    </a:p>
                  </a:txBody>
                  <a:tcPr/>
                </a:tc>
                <a:tc>
                  <a:txBody>
                    <a:bodyPr anchor="b" bIns="0" lIns="9360" rIns="9360" tIns="9360" wrap="none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t-BR" sz="2400">
                          <a:solidFill>
                            <a:srgbClr val="000000"/>
                          </a:solidFill>
                          <a:latin typeface="Arial"/>
                        </a:rPr>
                        <a:t>80</a:t>
                      </a:r>
                      <a:endParaRPr/>
                    </a:p>
                  </a:txBody>
                  <a:tcPr/>
                </a:tc>
                <a:tc>
                  <a:txBody>
                    <a:bodyPr anchor="b" bIns="0" lIns="9360" rIns="9360" tIns="9360" wrap="none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t-BR" sz="2400">
                          <a:solidFill>
                            <a:srgbClr val="000000"/>
                          </a:solidFill>
                          <a:latin typeface="Arial"/>
                        </a:rPr>
                        <a:t>75</a:t>
                      </a:r>
                      <a:endParaRPr/>
                    </a:p>
                  </a:txBody>
                  <a:tcPr/>
                </a:tc>
                <a:tc>
                  <a:txBody>
                    <a:bodyPr anchor="b" bIns="0" lIns="9360" rIns="9360" tIns="9360" wrap="none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t-BR" sz="2400">
                          <a:solidFill>
                            <a:srgbClr val="000000"/>
                          </a:solidFill>
                          <a:latin typeface="Arial"/>
                        </a:rPr>
                        <a:t>-5</a:t>
                      </a:r>
                      <a:endParaRPr/>
                    </a:p>
                  </a:txBody>
                  <a:tcPr/>
                </a:tc>
              </a:tr>
              <a:tr h="404280">
                <a:tc>
                  <a:txBody>
                    <a:bodyPr anchor="b" bIns="0" lIns="9360" rIns="9360" tIns="9360" wrap="none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pt-BR" sz="2000">
                          <a:solidFill>
                            <a:srgbClr val="000000"/>
                          </a:solidFill>
                          <a:latin typeface="Arial"/>
                        </a:rPr>
                        <a:t>m2</a:t>
                      </a:r>
                      <a:endParaRPr/>
                    </a:p>
                  </a:txBody>
                  <a:tcPr/>
                </a:tc>
                <a:tc>
                  <a:txBody>
                    <a:bodyPr anchor="b" bIns="0" lIns="9360" rIns="9360" tIns="9360" wrap="none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t-BR" sz="2400">
                          <a:solidFill>
                            <a:srgbClr val="000000"/>
                          </a:solidFill>
                          <a:latin typeface="Arial"/>
                        </a:rPr>
                        <a:t>78</a:t>
                      </a:r>
                      <a:endParaRPr/>
                    </a:p>
                  </a:txBody>
                  <a:tcPr/>
                </a:tc>
                <a:tc>
                  <a:txBody>
                    <a:bodyPr anchor="b" bIns="0" lIns="9360" rIns="9360" tIns="9360" wrap="none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t-BR" sz="2400">
                          <a:solidFill>
                            <a:srgbClr val="000000"/>
                          </a:solidFill>
                          <a:latin typeface="Arial"/>
                        </a:rPr>
                        <a:t>77</a:t>
                      </a:r>
                      <a:endParaRPr/>
                    </a:p>
                  </a:txBody>
                  <a:tcPr/>
                </a:tc>
                <a:tc>
                  <a:txBody>
                    <a:bodyPr anchor="b" bIns="0" lIns="9360" rIns="9360" tIns="9360" wrap="none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t-BR" sz="2400">
                          <a:solidFill>
                            <a:srgbClr val="000000"/>
                          </a:solidFill>
                          <a:latin typeface="Arial"/>
                        </a:rPr>
                        <a:t>-1</a:t>
                      </a:r>
                      <a:endParaRPr/>
                    </a:p>
                  </a:txBody>
                  <a:tcPr/>
                </a:tc>
              </a:tr>
              <a:tr h="404280">
                <a:tc>
                  <a:txBody>
                    <a:bodyPr anchor="b" bIns="0" lIns="9360" rIns="9360" tIns="9360" wrap="none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pt-BR" sz="2000">
                          <a:solidFill>
                            <a:srgbClr val="000000"/>
                          </a:solidFill>
                          <a:latin typeface="Arial"/>
                        </a:rPr>
                        <a:t>m3</a:t>
                      </a:r>
                      <a:endParaRPr/>
                    </a:p>
                  </a:txBody>
                  <a:tcPr/>
                </a:tc>
                <a:tc>
                  <a:txBody>
                    <a:bodyPr anchor="b" bIns="0" lIns="9360" rIns="9360" tIns="9360" wrap="none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t-BR" sz="2400">
                          <a:solidFill>
                            <a:srgbClr val="000000"/>
                          </a:solidFill>
                          <a:latin typeface="Arial"/>
                        </a:rPr>
                        <a:t>84</a:t>
                      </a:r>
                      <a:endParaRPr/>
                    </a:p>
                  </a:txBody>
                  <a:tcPr/>
                </a:tc>
                <a:tc>
                  <a:txBody>
                    <a:bodyPr anchor="b" bIns="0" lIns="9360" rIns="9360" tIns="9360" wrap="none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t-BR" sz="2400">
                          <a:solidFill>
                            <a:srgbClr val="000000"/>
                          </a:solidFill>
                          <a:latin typeface="Arial"/>
                        </a:rPr>
                        <a:t>79</a:t>
                      </a:r>
                      <a:endParaRPr/>
                    </a:p>
                  </a:txBody>
                  <a:tcPr/>
                </a:tc>
                <a:tc>
                  <a:txBody>
                    <a:bodyPr anchor="b" bIns="0" lIns="9360" rIns="9360" tIns="9360" wrap="none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t-BR" sz="2400">
                          <a:solidFill>
                            <a:srgbClr val="000000"/>
                          </a:solidFill>
                          <a:latin typeface="Arial"/>
                        </a:rPr>
                        <a:t>-5</a:t>
                      </a:r>
                      <a:endParaRPr/>
                    </a:p>
                  </a:txBody>
                  <a:tcPr/>
                </a:tc>
              </a:tr>
              <a:tr h="404280">
                <a:tc>
                  <a:txBody>
                    <a:bodyPr anchor="b" bIns="0" lIns="9360" rIns="9360" tIns="9360" wrap="none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pt-BR" sz="2000">
                          <a:solidFill>
                            <a:srgbClr val="000000"/>
                          </a:solidFill>
                          <a:latin typeface="Arial"/>
                        </a:rPr>
                        <a:t>m4</a:t>
                      </a:r>
                      <a:endParaRPr/>
                    </a:p>
                  </a:txBody>
                  <a:tcPr/>
                </a:tc>
                <a:tc>
                  <a:txBody>
                    <a:bodyPr anchor="b" bIns="0" lIns="9360" rIns="9360" tIns="9360" wrap="none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t-BR" sz="2400">
                          <a:solidFill>
                            <a:srgbClr val="000000"/>
                          </a:solidFill>
                          <a:latin typeface="Arial"/>
                        </a:rPr>
                        <a:t>73</a:t>
                      </a:r>
                      <a:endParaRPr/>
                    </a:p>
                  </a:txBody>
                  <a:tcPr/>
                </a:tc>
                <a:tc>
                  <a:txBody>
                    <a:bodyPr anchor="b" bIns="0" lIns="9360" rIns="9360" tIns="9360" wrap="none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t-BR" sz="2400">
                          <a:solidFill>
                            <a:srgbClr val="000000"/>
                          </a:solidFill>
                          <a:latin typeface="Arial"/>
                        </a:rPr>
                        <a:t>70</a:t>
                      </a:r>
                      <a:endParaRPr/>
                    </a:p>
                  </a:txBody>
                  <a:tcPr/>
                </a:tc>
                <a:tc>
                  <a:txBody>
                    <a:bodyPr anchor="b" bIns="0" lIns="9360" rIns="9360" tIns="9360" wrap="none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t-BR" sz="2400">
                          <a:solidFill>
                            <a:srgbClr val="000000"/>
                          </a:solidFill>
                          <a:latin typeface="Arial"/>
                        </a:rPr>
                        <a:t>-3</a:t>
                      </a:r>
                      <a:endParaRPr/>
                    </a:p>
                  </a:txBody>
                  <a:tcPr/>
                </a:tc>
              </a:tr>
              <a:tr h="405000">
                <a:tc>
                  <a:txBody>
                    <a:bodyPr anchor="b" bIns="0" lIns="9360" rIns="9360" tIns="9360" wrap="none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pt-BR" sz="2000">
                          <a:solidFill>
                            <a:srgbClr val="000000"/>
                          </a:solidFill>
                          <a:latin typeface="Arial"/>
                        </a:rPr>
                        <a:t>m5</a:t>
                      </a:r>
                      <a:endParaRPr/>
                    </a:p>
                  </a:txBody>
                  <a:tcPr/>
                </a:tc>
                <a:tc>
                  <a:txBody>
                    <a:bodyPr anchor="b" bIns="0" lIns="9360" rIns="9360" tIns="9360" wrap="none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t-BR" sz="2400">
                          <a:solidFill>
                            <a:srgbClr val="000000"/>
                          </a:solidFill>
                          <a:latin typeface="Arial"/>
                        </a:rPr>
                        <a:t>89</a:t>
                      </a:r>
                      <a:endParaRPr/>
                    </a:p>
                  </a:txBody>
                  <a:tcPr/>
                </a:tc>
                <a:tc>
                  <a:txBody>
                    <a:bodyPr anchor="b" bIns="0" lIns="9360" rIns="9360" tIns="9360" wrap="none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t-BR" sz="2400">
                          <a:solidFill>
                            <a:srgbClr val="000000"/>
                          </a:solidFill>
                          <a:latin typeface="Arial"/>
                        </a:rPr>
                        <a:t>78</a:t>
                      </a:r>
                      <a:endParaRPr/>
                    </a:p>
                  </a:txBody>
                  <a:tcPr/>
                </a:tc>
                <a:tc>
                  <a:txBody>
                    <a:bodyPr anchor="b" bIns="0" lIns="9360" rIns="9360" tIns="9360" wrap="none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t-BR" sz="2400">
                          <a:solidFill>
                            <a:srgbClr val="000000"/>
                          </a:solidFill>
                          <a:latin typeface="Arial"/>
                        </a:rPr>
                        <a:t>-11</a:t>
                      </a:r>
                      <a:endParaRPr/>
                    </a:p>
                  </a:txBody>
                  <a:tcPr/>
                </a:tc>
              </a:tr>
            </a:tbl>
          </a:graphicData>
        </a:graphic>
      </p:graphicFrame>
    </p:spTree>
  </p:cSld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